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B3A51-C926-470E-B64C-E75AE2B4D493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1E50A-4EA7-4890-91B2-7D92D8828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57485" y="2130315"/>
            <a:ext cx="8115449" cy="1471731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這教會值得存在嗎？</a:t>
            </a:r>
            <a:r>
              <a:rPr lang="en-US" altLang="zh-CN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Does </a:t>
            </a:r>
            <a:r>
              <a:rPr lang="en-US" altLang="zh-CN" dirty="0" smtClean="0">
                <a:latin typeface="Arial" pitchFamily="34" charset="0"/>
                <a:ea typeface="+mn-ea"/>
                <a:cs typeface="Arial" pitchFamily="34" charset="0"/>
              </a:rPr>
              <a:t>This</a:t>
            </a:r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Church Deserve to Stay?</a:t>
            </a:r>
            <a:endParaRPr lang="en-US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啟示錄 </a:t>
            </a:r>
            <a:r>
              <a:rPr lang="en-US" altLang="zh-TW" dirty="0" smtClean="0"/>
              <a:t>Revelation 2:1–7</a:t>
            </a:r>
            <a:r>
              <a:rPr lang="zh-TW" alt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483" y="380745"/>
            <a:ext cx="8230449" cy="5744750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Revelation 2:2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2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我知道你的行為、勞碌、忍耐，也知道你不能容忍惡人。你也曾試驗那自稱為使徒卻不是使徒的，看出他們是假的來。 </a:t>
            </a:r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I know your deeds, your hard work and your perseverance. I know that you cannot tolerate wicked people, that you have tested those who claim to be apostles but are not, and have found them false.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Revelation 2:3 </a:t>
            </a:r>
          </a:p>
          <a:p>
            <a:pPr marL="0" indent="0">
              <a:buNone/>
            </a:pP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你也能忍耐，曾為我的名勞苦，並不乏倦。 </a:t>
            </a:r>
            <a:endParaRPr lang="en-US" altLang="zh-CN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3</a:t>
            </a:r>
            <a:r>
              <a:rPr lang="en-US" dirty="0" smtClean="0"/>
              <a:t> You have persevered and have endured hardships for my name, and have not grown weary. 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Revelation 2:6 </a:t>
            </a:r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 </a:t>
            </a:r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然而你還有一件可取的事，就是你恨惡尼哥拉一黨人的行為，這也是我所恨惡的。 </a:t>
            </a:r>
          </a:p>
          <a:p>
            <a:pPr marL="0" indent="0">
              <a:buNone/>
            </a:pPr>
            <a:r>
              <a:rPr lang="en-US" baseline="30000" dirty="0" smtClean="0"/>
              <a:t>6</a:t>
            </a:r>
            <a:r>
              <a:rPr lang="en-US" dirty="0" smtClean="0"/>
              <a:t> But you have this in your favor: You hate the practices of the </a:t>
            </a:r>
            <a:r>
              <a:rPr lang="en-US" dirty="0" err="1" smtClean="0"/>
              <a:t>Nicolaitans</a:t>
            </a:r>
            <a:r>
              <a:rPr lang="en-US" dirty="0" smtClean="0"/>
              <a:t>, which I also hate.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13</a:t>
            </a:fld>
            <a:endParaRPr lang="es-ES"/>
          </a:p>
        </p:txBody>
      </p:sp>
      <p:pic>
        <p:nvPicPr>
          <p:cNvPr id="46082" name="Picture 2" descr="http://image-cdn.zap2it.com/images/masterchef-season-5-finale-final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460" y="947041"/>
            <a:ext cx="8880140" cy="499655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Revelation 2:4 </a:t>
            </a:r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</a:t>
            </a:r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然而有一件事我要責備你，就是你把起初的愛心離棄了。 </a:t>
            </a:r>
          </a:p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Yet I hold this against you: You have forsaken the love you had at first.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 John 4:20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20</a:t>
            </a:r>
            <a:r>
              <a:rPr lang="zh-TW" altLang="en-US" dirty="0" smtClean="0"/>
              <a:t>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不愛他所看見的弟兄，就不能愛沒有看見的上帝。 </a:t>
            </a:r>
          </a:p>
          <a:p>
            <a:pPr marL="0" indent="0">
              <a:buNone/>
            </a:pPr>
            <a:r>
              <a:rPr lang="en-US" baseline="30000" dirty="0" smtClean="0"/>
              <a:t>20</a:t>
            </a:r>
            <a:r>
              <a:rPr lang="en-US" dirty="0" smtClean="0"/>
              <a:t> … For whoever does not love their brother and sister, whom they have seen, cannot love God, whom they have not seen.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zh-CN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讓教會繼續下去的方法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(5)</a:t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en-US" altLang="zh-CN" dirty="0" smtClean="0">
                <a:solidFill>
                  <a:schemeClr val="tx1"/>
                </a:solidFill>
              </a:rPr>
              <a:t>Ways that Let the Church Continue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回想 </a:t>
            </a:r>
            <a:r>
              <a:rPr lang="en-US" altLang="zh-CN" dirty="0" smtClean="0"/>
              <a:t>Remember</a:t>
            </a:r>
          </a:p>
          <a:p>
            <a:pPr lvl="1">
              <a:buNone/>
            </a:pPr>
            <a:r>
              <a:rPr lang="en-US" altLang="zh-TW" sz="3200" baseline="30000" dirty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sz="3200" dirty="0">
                <a:latin typeface="HanWang WeiBeiMedium-Gb5" pitchFamily="2" charset="-120"/>
                <a:ea typeface="HanWang WeiBeiMedium-Gb5" pitchFamily="2" charset="-120"/>
              </a:rPr>
              <a:t> 所以，應當回想你是從哪裏墜落的，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zh-CN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讓教會繼續下去的方法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(5)</a:t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en-US" altLang="zh-CN" dirty="0" smtClean="0">
                <a:solidFill>
                  <a:schemeClr val="tx1"/>
                </a:solidFill>
              </a:rPr>
              <a:t>Ways that Let the Church Continue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回想 </a:t>
            </a:r>
            <a:r>
              <a:rPr lang="en-US" altLang="zh-CN" dirty="0" smtClean="0"/>
              <a:t>Remember</a:t>
            </a:r>
          </a:p>
          <a:p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回轉</a:t>
            </a:r>
            <a:r>
              <a:rPr lang="zh-CN" altLang="en-US" dirty="0" smtClean="0"/>
              <a:t> </a:t>
            </a:r>
            <a:r>
              <a:rPr lang="en-US" altLang="zh-CN" dirty="0" smtClean="0"/>
              <a:t>Repent</a:t>
            </a:r>
            <a:endParaRPr lang="en-US" dirty="0" smtClean="0"/>
          </a:p>
          <a:p>
            <a:pPr lvl="1">
              <a:buNone/>
            </a:pPr>
            <a:r>
              <a:rPr lang="en-US" altLang="zh-TW" sz="3200" baseline="30000" dirty="0">
                <a:solidFill>
                  <a:srgbClr val="FFFFFF"/>
                </a:solidFill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sz="3200" dirty="0">
                <a:solidFill>
                  <a:srgbClr val="FFFFFF"/>
                </a:solidFill>
                <a:latin typeface="HanWang WeiBeiMedium-Gb5" pitchFamily="2" charset="-120"/>
                <a:ea typeface="HanWang WeiBeiMedium-Gb5" pitchFamily="2" charset="-120"/>
              </a:rPr>
              <a:t> 所以，應當回想你是從哪裏墜落的，</a:t>
            </a:r>
            <a:r>
              <a:rPr lang="zh-TW" altLang="en-US" sz="3200" dirty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並要悔改</a:t>
            </a:r>
            <a:r>
              <a:rPr lang="zh-TW" altLang="en-US" sz="3200" dirty="0">
                <a:solidFill>
                  <a:srgbClr val="FFFFFF"/>
                </a:solidFill>
                <a:latin typeface="HanWang WeiBeiMedium-Gb5" pitchFamily="2" charset="-120"/>
                <a:ea typeface="HanWang WeiBeiMedium-Gb5" pitchFamily="2" charset="-120"/>
              </a:rPr>
              <a:t>，行起初所行的事。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zh-CN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讓教會繼續下去的方法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(5)</a:t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en-US" altLang="zh-CN" dirty="0" smtClean="0">
                <a:solidFill>
                  <a:schemeClr val="tx1"/>
                </a:solidFill>
              </a:rPr>
              <a:t>Ways that Let the Church Continue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回想 </a:t>
            </a:r>
            <a:r>
              <a:rPr lang="en-US" altLang="zh-CN" dirty="0" smtClean="0"/>
              <a:t>Remember</a:t>
            </a:r>
          </a:p>
          <a:p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回轉</a:t>
            </a:r>
            <a:r>
              <a:rPr lang="zh-CN" altLang="en-US" dirty="0" smtClean="0"/>
              <a:t> </a:t>
            </a:r>
            <a:r>
              <a:rPr lang="en-US" altLang="zh-CN" dirty="0" smtClean="0"/>
              <a:t>Repent</a:t>
            </a:r>
          </a:p>
          <a:p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回頭再做</a:t>
            </a:r>
            <a:r>
              <a:rPr lang="zh-CN" altLang="en-US" dirty="0" smtClean="0"/>
              <a:t> </a:t>
            </a:r>
            <a:r>
              <a:rPr lang="en-US" altLang="zh-CN" dirty="0" smtClean="0"/>
              <a:t>Redo</a:t>
            </a:r>
            <a:endParaRPr lang="en-US" dirty="0" smtClean="0"/>
          </a:p>
          <a:p>
            <a:pPr lvl="1">
              <a:buNone/>
            </a:pPr>
            <a:r>
              <a:rPr lang="en-US" altLang="zh-TW" sz="3200" baseline="30000" dirty="0">
                <a:solidFill>
                  <a:srgbClr val="FFFFFF"/>
                </a:solidFill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sz="3200" dirty="0">
                <a:solidFill>
                  <a:srgbClr val="FFFFFF"/>
                </a:solidFill>
                <a:latin typeface="HanWang WeiBeiMedium-Gb5" pitchFamily="2" charset="-120"/>
                <a:ea typeface="HanWang WeiBeiMedium-Gb5" pitchFamily="2" charset="-120"/>
              </a:rPr>
              <a:t> 所以，應當回想你是從哪裏墜落的，並要悔改，</a:t>
            </a:r>
            <a:r>
              <a:rPr lang="zh-TW" altLang="en-US" sz="3200" dirty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行起初所行的事</a:t>
            </a:r>
            <a:r>
              <a:rPr lang="zh-TW" altLang="en-US" sz="3200" dirty="0">
                <a:solidFill>
                  <a:srgbClr val="FFFFFF"/>
                </a:solidFill>
                <a:latin typeface="HanWang WeiBeiMedium-Gb5" pitchFamily="2" charset="-120"/>
                <a:ea typeface="HanWang WeiBeiMedium-Gb5" pitchFamily="2" charset="-120"/>
              </a:rPr>
              <a:t>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zh-CN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遵命的邀請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(7)</a:t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en-US" altLang="zh-CN" dirty="0" smtClean="0">
                <a:solidFill>
                  <a:schemeClr val="tx1"/>
                </a:solidFill>
              </a:rPr>
              <a:t>Invitation to Obey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Revelation 2:7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7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聖靈向眾教會所說的話，凡有耳的，就應當聽！</a:t>
            </a:r>
            <a:r>
              <a:rPr lang="zh-TW" altLang="en-US" dirty="0" smtClean="0">
                <a:solidFill>
                  <a:schemeClr val="bg1"/>
                </a:solidFill>
                <a:latin typeface="HanWang WeiBeiMedium-Gb5" pitchFamily="2" charset="-120"/>
                <a:ea typeface="HanWang WeiBeiMedium-Gb5" pitchFamily="2" charset="-120"/>
              </a:rPr>
              <a:t>得勝的，我必將上帝樂園中生命樹的果子賜給他吃。</a:t>
            </a:r>
            <a:r>
              <a:rPr lang="en-US" altLang="zh-TW" dirty="0" smtClean="0">
                <a:solidFill>
                  <a:schemeClr val="bg1"/>
                </a:solidFill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solidFill>
                  <a:schemeClr val="bg1"/>
                </a:solidFill>
                <a:latin typeface="HanWang WeiBeiMedium-Gb5" pitchFamily="2" charset="-120"/>
                <a:ea typeface="HanWang WeiBeiMedium-Gb5" pitchFamily="2" charset="-120"/>
              </a:rPr>
              <a:t>」 </a:t>
            </a:r>
          </a:p>
          <a:p>
            <a:pPr marL="0" indent="0">
              <a:buNone/>
            </a:pPr>
            <a:r>
              <a:rPr lang="en-US" baseline="30000" dirty="0" smtClean="0"/>
              <a:t>7</a:t>
            </a:r>
            <a:r>
              <a:rPr lang="en-US" dirty="0" smtClean="0"/>
              <a:t> Whoever has ears, let them hear what the Spirit says to the churches. </a:t>
            </a:r>
            <a:r>
              <a:rPr lang="en-US" dirty="0" smtClean="0">
                <a:solidFill>
                  <a:schemeClr val="bg1"/>
                </a:solidFill>
              </a:rPr>
              <a:t>To the one who is victorious, I will give the right to eat from the tree of life, which is in the paradise of God.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1026" name="AutoShape 2" descr="data:image/jpeg;base64,/9j/4AAQSkZJRgABAQAAAQABAAD/2wCEAAkGBxQTEhQUExQWFRUXGBoXGBcYGRcYGBwXFxgXGBgXFxccHCggGBwlHBgYIjEhJSkrLi4uGh8zODMsNygtLisBCgoKDg0OGxAQGiwkICUsLCwsLCwsLCwsLCwsLCwsLCwsLCwsLDQsLCwsLCwsLCwsLCwsLCwsLCwsLCwsLCwsLP/AABEIAQMAwgMBIgACEQEDEQH/xAAcAAACAgMBAQAAAAAAAAAAAAAEBQMGAAECBwj/xABTEAACAQIDAggICAoIBQQDAAABAgMAEQQSIQUxBhMiQVFhcZEjMoGhsbLB0QcUQlJygsLwJDNTYnOSorO04UNjdIOTo9LTFTRkw/GEpMTiFkRU/8QAGgEAAwEBAQEAAAAAAAAAAAAAAQIDAAQFBv/EADMRAAICAAUCAwYDCQAAAAAAAAABAhEDEiExQVFhEyLwBHGBkbHRMqHBFCMkMzRCUtLx/9oADAMBAAIRAxEAPwDzqdAWA6vSQvtprh11P0mPkLEilsg5a9noYH2UzweHzhFBtnVUv0GTkg95FcEvwo71uz2fg5hcmGgW1jxcZI6Ga7MPISe6t7XXQHt85pqq8o+T1moDaqaD789NFUid6nnvCJvDFecOh8hl0I7vvahdqYXEnFwSQAcXxUSSktCNFmd3FnObxWBuovRfCj/mso35Ua/NyJWJHab10mJPR5/5V0ZYyjllscksylaQnwewJR8aR5EKiGaHDjMpuJWL3a2qgHKDm15hoKJxOwTmxhEqK0pgkiIzG0kVyxbk6AvmAIvvv1UyGI5WbLra2/rB+b1V00pJ5hpbpoeHh3b9ap/VJ/PqDNi8IXMsaYKTDy4gGaUlncpKVztIrm1kuQALc2vQN2cLJsLixGFxJiKFxcIxvHKFDqRca8hd+m+++u8TsdZfGLeTT31CvB2JdBHM2oB5RtYg8oWBv0WpllT07/nuMlNrUl2rNhZuNHGMBIMMqgIpyfFmZgbmQZsysRzW66excHMPLif+I/GUUaOYy3JEgTIGbnuBbk87a3tpSWLYiAA/F3BsdCZDa2ffyOpe3N1UWNnqA3gVuCcoLAXAIAN9ALjNz9HTTKSA4z6ojx22oDMJMrllV4gQyqpDlCW1Um4yC3nFC3wlo45EljXiPiwJYXaJsl2/FjO3IBuLc+lNI9l4WwzJCDYEguLX597dNGQjDIuVWhVTvUSLlPaoaxpMsN8vrX7v5jZZ/wCRHtjAbNhb46JhJOtiihiBcLlF1BOUW33Huqlrt/Cx8eEw0YE9xIC8huDmGVeUMinM2ikbx0C14vhP6j9g++uhjMIOeEdie5aPlqq7AyS5kUN+FAdZAkMSGRFjYqZC2SMWQDNIVBAJF7X11vVw2AwMENiLlbjd840adr4UfLHkik9kdFYR1dVdNVa5U2IuMxG4gEVtNkh4xrkG2N4s/wDa8X/ESD2VJwcTwUn9pxX8TL7q52MvJm/tOL/iphU/BweBJ/6jFfxc9EyAeE6+DkOYaC1gFvcuo37+fdVJK62/81d+G0ajDSubZgIxa+oU4mK+nRqa80EtlAsQdQbxlAzWGQMsa8oFwfEvybAk3qbHGRjrkpQaCwD2kU6XjjhkUNlb6BsWUAgHdcgm26Q4oh9Q+ViLAxzggAHNYZNWvl3X0DXIuAFaGTJslZW/jA+bL/gzf6KytTDoJiCHXNzDf02I9l6e7DHhMMP63Dr3yxilE4uyacxHmpnsN/DYfo46A900fuqUtUmOuT3eEegek0LtNNBRWE3d3pNQ7RG7t+/oqnBPk824XRPxwZCAdQbgHTMx0vSqNJudj+rGPbVk4SL4Qdp9L0AFqvBPkXiKT5zfsj0V2uGc/Lf9c/6aOCdRqRYz0HurBoDTBE72b9c+6pV2UDvN+0uftCi1sN5A7dK7+NRDfLGO2RB6WoGpA6bEToXuf/cqePYkfQv6vvY1Km0YPy8P+JH/AKqmXaEP5VPI1/RetqGkRpsaP7rH7VNTLsiP7rF/t1h2vhxvl7klb1UNYNv4b8qf8HEf7VbU2hMuzE6/2R6FrpsCuls2/wCceg9FD/8A5JhfyhPP+Lk3dOq1LgdtQTycXExZgC55JAyiynU892Gnb0UQaGTYMW+V/iSf6qIwMdol7fTIaKlj0PZWsCvgk+/y6CCL9hDkS/2nF/xc9d8Gz4D+/wAV/F4itcHx4NuvEYr+LnrOCq/g9+mXE/xc9OIgTh4hOCxQGoIiBAU6n4xDvN+g8wqlbPkMkYbUm3QTygbE6eU9hq6fCK+XZ+II/qvL+EQV5rgdltIGAlCARmS9iwKka5bc1ha+oOvNrUpKyidDeSQAgE2J3A3B7q6KNryW6uS3SOqlc3BZ1coJkNgpuRIBqZrjkq274vKbnoHObUPiNjT4YRu7LYvZUUyNcrc8yZRoDvYEgm3PYeH3MsQPGFUbkt2Kw81q1Ugw19RJod2jf6aypZu5XKKZRly26fSLUXszEiMq58VDmJ6o3zX/AGaBxh5I7aMwyhkZTzhl8jaHzNemf4QLdn0HhFtmHQSO41FtD5Pl9FQ8HsZx0Ecv5VEl/wARFex/WqfGjd2n0CqLYmUfhGPCeX7TUABTPhGPCeX7TUCq0/AvJWtsyxpPeVSyNYEgtybKljlB1GpvRa7OgJBEaFSuYHxgdRqDfUWIqDhBFdz9/kpRGzdIYh0IfWrYc7k49KObGtapkGJwcag5UUdgHTSKSUqhNyN/OegAec1YMUeS335xVelhLqFAZixACopZjyl8VRqxtfSqSQmE2CLimAN2Y6dJ3/c+iuMExJYm58t/nVak4L4aXFNhoppAUZl5RSQSKo5JjkRAI2vYMGUjUkEkZSHsXZWHkYBHnGaxbOkbLCoHKeSUOgdNTqFQjoJsDNTXU7n7Ni0/Lsr+DBJo13DVlZlOltA7hSPIvnonY6j4zBew8InPb5QqEiMmx3aG6C5JLSG5DkEXvfXUXsaP2SkQnhKmYHOpH4kC4P0Grll+JHRBtYbVcMA2cwHxogqCYHA1HPNFu6TTj4L7nFTXN7RNbyypel2zMSpTEeCAGRQwzycoNNGLE30HPpbcKsHwdFPjUoSNY7RPezSNfwsW8ux693TVsOaUcpDEhJyz1ovX6l9kXQ9lcYRfAp9X1xRMq6HsqPDr4BOxPXFMKJ+DGqbv/wBjE6/+snrXBMfgkZ6WmP62ImPtqTgrHaJeufEH/wB5PWuCn/JYc/mk98jn21QQWfCNysDOo1PI/ZnhNq8qwuOKjkSFDxfFHS4KnRl3HQ2Hk0r2LhKngTdSQ0iA6Dc0qC/YBrfoFUXB7IwkYDOOMlhUsW5aq7IbgFb2Y7u3nvUpTyvUrGGZCifbGLR25YVruDliiGrNISCAnznc2O4sa7zz4nKJCGysXuFRSM2jWbQ2NjdeoVDLISSSbk6ntPvPtqzw4HCDCtJHigJsnKilXIxNtRGwJDdQ6LbqXxGzZEitsmp1v11lTZ/vaspLZQTYl8zW8/MKY4NeSSeZr/rXFvJal8KaX8pI157ADpN9Lc5+iaaYVeRZtBewUcw13n5RJN7089I0LDez174N8Xnwai9zGzxnqAOdB/hvHVixW4dpqi/BPisy4leuN/KyyKfNGtXeZtB2nzXpo7CPcp3CIeE8v2moJRp5KYbf/GDt+0aDj3Ds9lM9hORFtbR3b5qE+UIlvPaoMCbRxjmye0UVtiLMzKN5U23akLHYa9ZHdQeGYcWluZfd3UMONTcutfRHLituTXrk3Nub784qPgoTxov+JKss5PiiI787/IFwuoIOlhe9qx20b784rNjS8ccNhpEWVOOAUMZBlDuM9sjqGHKdhmuQSbGxIqsttBsDLm81123/AEGXBTaJV4jEI44Y0LT3fi1ciwZlU3aTIACNL3JuQCABeCWFFyYWaULETJExjVZX/o4eKY3I5QLMQQDcKdxJ2y8FmxeEd7GB5XMSnKFDvxjqEUalVZVB0Avl6SKN4KQA/E2ykxthXjdjGcqMJWzDjbAKW5d766DpFuWK1XrofQ4s4qM65X+2/V6dq70ikzILK4Op5DLaxVotGuN43jfTHg9DfEwakcteYc1z013taPDsnxuXjA7ytC/FFFDyBQ6y2ZGCllvmtoWF9LmuOD+Kw3xmARjEBs4yl5IiAbHUgQi48opJw86a7HHrCEoy3Vi3ZmURYg5m8WL5I/LIemrN8GgHxqSxJ8Cx1AH9LF0E1XsFNhRhsQwinyqsOYGVCSGlUKFIjGWzWPXa1WP4L8TC+Jk4mORLQnNncPe8kVrWUW3HvqkIvRksTEXmjren6Ho0o0PYajgXwEf93661PKND2GuMMPAxf3XrpVeSAk4LnwUX6SY9+Km99QcE9cBhP0SnvJNEcGx4GH6TnvnkPtobgs1sBghzmCLzqD7acVE+2EvGQRcHm6bm/Pp1159wmkESBNMz6nSxyrY6npLWv9E1dtrzMI1JNhproPyht+qB3GqFtLBTYmd5UjaSOFFVstmI5OckoLsB4TxrW036GuaauZ0RdQEEUg6b/fWpVmJuF5uc3A/nXUK2iU9J5tBq99OqxqZY+U1vvurOjKyHiX+eP1f/ALVlSmdRvYVlC2akD4flC9yVFraWBIFhlXmUC9u2++9TOCTbsvXCtqT0Grxwb4OI6CWUZg5uFN8pGouw+VfUBTpbXW+jJOTM2oof/BbgDHh5JGH41tPoxhgD+sW7uurXP4v1m9JrMEOT2L6ARWpyCtvzmqiRNvUq+2xy17ftGg4xoOweij9tjlL9L7VBRjkjsHopnsJyJtqWDsSL2U2HTyY9L301t3W56XJYxr5e3SwvTfacZJcDoBPYFv62Wk66IO1vYaqo+VM4pSvFkvcQC9m5/T9/vag8Fi2haOVLZo2LC+66nceo7jR6c9R7DwiSMyuubwc7KoZkzOiFwCy6jkq27ntSSK4athce1sQViYQQYdE5UBnOUqxLEyRl2VpdSD4rjkjQ766iwkzsueHCFnOZRlxkSyajMY87RxOeUDZLXvoDRG05EkdsTCGWaWH4yRKiyBQpZC0ZBIDZoxq6G2a4KcznHT3jTEAFW+KvMGOXMJsRJh4+O0Fs5BJuLWuNBuqSabqj15YcsKKlmlet61T3+vNi/wCEjgzJlwcWGjds7vyERwgcqg4w6E5bW5TXNgdbaUzXgWmGMcqwNJIpH4tMW2pFmazSgEC59goY7YmGgnIH93b1a1/xqb8uf8v/AE10+Gjy37RJ8mcJ+BkS4SRcFBis8ipmUxTkHi5Fe44wXG4i3XUfwYbDkw8rNJFNG0kJuJEZNVki8UMoPP181bO2pvy7f5f+mnPBPFvJO2dy9omtfLpeSHoA6PNQlBJaAWI5S1LTMOS3YfRXGH/FRf3PrJUk/it2H0Vxh/xUP9z60dSosJNg/iYD1A97saE2Av4Dgv7NB+6TqqbYL/g2HP8AVoe8X9tC7Eb8CwW//loOi34lPdTAQt4fysmCXJa7SIhvfxWilvbfrp3XrzGCcqHYuim/yi7OdCOSFW9uYndXoHwiYo/FYtbeGT9zPXmeEwpnfxTa/KYtYDq8W9+oeapUr1K26DJ8cqqoEqFhlOTI4tpm3lbHm5xvpM+IYm5JJ6akx+FZDygR0Hfpc2v0+jfQym2/WqQiuCUpN6MJ+Nt01lRZh191ZTZULbLxsrY8krHIpIJ1bQItja5YkXsRqEzEbrV6ngIAFRFFkVVUfRVQBWsDh1IAAAFiABoABoAOgCisCOQCNN3spEspVvMNYNx7DQ0+h8r+z+VFQbj2H20NivGX632awCv7c8ZPpfaFCReKvYPQKP2tCXZQPk3bn3KVJA69aXwHkgdQ9FYVkJjJaQg2sqm/Rz693nFVbNdAR0n0LVon3zW1JjAAHWG9gPmqqL+LHb7BVW/Kl69bnLl8833X0/4aibf9+epOCwIl435MMeIkY8wvBKi3O4XZgB060PG2+/31rnCYqSGJzxIeKWw8KknFko+aM5gQG5V9Lm+oqbLYVJq9iwLgWjXDuQcpwQhLBS+SRm47LIudQt4pD45C776A06jxatiMPh23yYVlBYQsjZijRELGzIRaF+TusRa9xVJh4Y5nEuIgWSQAgPcsAdN0MuaMDcbJk13GxtXOK4RCTMRErCQjOZgrEhVbi0jCZeIRRuCHN0tYWpFBrY9KXtOHNXLvxy/t79ewk4VbHRGE8CWw83irv4qUC8mHY9K6lelCCNxpHxI6Ka4/hGXjEYijiiLCRlUyMWkVWVczyOxsoZuSLc9+oWArzixG+97/ACb3HT76epcnLNQzPKtOAbJ1fcV6Z8DA8LiNP6NfXWqACBqVFtOfyb+7+dehfA0wMmIt8xR+0PdRpiUj0/EHkt2H0VFh28HH2RelK7xJ5Ddh9FcRfi4+yP7NABWODT/gOFJ//niP+UprjCnLhMKBuWCAW7IUFcbCa2z4D0YOM90ANQ7QYiGEaWWKPUsVt4NRzam9rWFZsKQn24FlTDI4azSR6ISpvxchPKB5hc+SqNFYeLovNexNr855+s1cuEE4VIL6DPzcw4icEjrsT31S1Fx2g+6of3MtwiXEjNoeYnz7x5qSyYPKd9h2E+YU0invod+UH2H0V3It6ZPKI1YhfQkZW0NtBcadB5xWU54s9J7zWqfOJkPedlCyfWYdztRbMB1aj0ihcCb5x0SOO6WQeypMa1gv00/eJTPcKGUJ6+ahsUeWv1vNl99bikuT9963oe95AD+cfUrGFe3ZGTVACSGXU5bZsgzXsdR2Uuw8Vrdg9FMtuHVPpf7dJcTjZEaBViDq5RWa5uuYsCcoBuAqk30tbr01CtkjJ4WQ3ygRA33b84vfm5z5Kr+x4BNJEjBrSSWsuhGZbA7jZQSCfzQaebQfKZj0wqO9pF9BJ8gpPwU5U0KnVXZkYbwyNGwYMOdbXJvzC/NWzW67E8urfdfQOgwZiws8kiLhHYARkvxg3s68hg0i5shS2ua98gC1xh9smQHENGIhFCFXxUhmkCjPFKABxoOWyRLcLrewOhTY8nAwq+bNiIyi2Uyu7RiOJFCspRg2VmJLKRmBF9aS7PkCYXI8SESs3KmxKxxkxstzFFcNnGgLDXW242qKfmR7PhJYM9EndLhdHTfufL9xSZY7MV6de/fVl4HXSYzElYIiVlfUGzxuoijI1403BGUgqBmJA38bawMShZIpFJYlTFxiSOlhfMGXeh1HKVWuOffRmwnE8DRyAouFV3WRfFJkclUePcZHc5Q6kEhdQct6s3paPNwIReIozel8ajLZ0nJXFsVHg5oMVKDknZ1Eb4VYeZ5bqt31upYONBdJtI8dgJZMQbyoyCCd7ZmII4yAPfjJSVa+oZVy6lbirFtaWM4fBwWRJCAwdmKoiyWGdj4pLkZidcosN5rbYccVlYriYkkkw6JIkSplisGdWEZdrs+ZcjCxGr3NTjbkkeljwhDBm6puVq+EnxS5+H38pZCeSDrfpr0r4FRy8V9FPWpFt1UFoQDqRdybkWGnn31cfgswgjD28Ypyz0kSEDs0tXQ4tHkZr1L3izyG7D6K5BtHH2J6BWsaeQ3YfRXExtGvUB5kY+ypjFQwb5dloejAKe7CipdqW4tLkaIulr3sgHt9FDY3TZR6tn//ABKK2mfBjqT7H8qDGRSuGb2jw4/PI/yyp9Y0gjYXFui3dvHmp/w114gfpT+5X7dV+VtdLD0a6+2kY6A5VswtvsR5M1/tVNG55zUOIY8ZbmsLdh3+e/cKkosCCRborKHz1lCg2e8bONuMPMZpj3yMR6anxi3HlXd9If8Amt4YKM1txZmPRdiT7q42i4sAAWN1IC3OisrndoNBz1QQnwqEOTzG1vItj7KhT8YnY/8A2vcanwRuQd1yND2fyoaFvCR/Rb0J76YADt3ev0vZHSp0JykTGOyqAodUDMXu2bnPiovRym6aabf5vpeyKq5taOG8DTMwu4jWyZruZAUuQCQMwHdQFZvbjkOegxi/YDIPbVbwkrxBWQlXR7q2mhAuDz9xHUatO1fx3bGAf1391/JVc4oEgE5QXVS1r2B0LW57b7dVRX81rsLJ6UHbF4QyDEws75I1aJWVCVjEaNbxAALAFr9IJG7ShtpbOlEGFiVWmeJsTnEKtKFDvEYyxQELmAZhexK2NNMS6RGCJcnErM2FxImiA8Ihu2IEgYsCU3WbSw0sbUNh9lticLG8aPxssxjiRS6wYZEIzZzuzHfc8pixIuwN2cleh3Yfs08tTdKTTvnn3d2VCeXXsJBHWL3B6CKa8FdsLE3FzR8bC00chXcVdQyZgPliz6o2hsN2t4+EuNEs/JzERqsQZwRI/FixeUHlZib6NqBlHNUnBLZ0TtJLOwEELRcYLMSRKXVfF1tmTW2uvNe4ppWpyxzZvJvxQ54QcKY8KiYUyTN4BFcJFHkeymMhXkIMYOQA3jbdcAc67Y3CCBlCxyRx68rDYlywVjYZ4J1CtyrC68k33hxYgzGbLw+eZ8RDAWgcRxlM0Mbu5uglhGhiVSWJ0IAAJa9MseFjmaN5uNwsC5sXmjj4gai0MUQXKrnQAKc1238k1O46VZ6ChjLNnca1e2j0T6d1V6266lK4S4uIyjiX4y4bPvKq+bdG5RC62t8nTddt9Xn4KMQXEubeAPO38q8rGJDOxVcqkkqurZVLEqt95sNL89r16j8E7g/GLcwjHner26PNa1L3tE+DbsNR457RX6j+6k91ZtQ+CfsqLbBtC3Ur+aGWkCVbagtsxx/0JHdhaHXaPH4WKUjLxkQa3XYhgD2j0UXwjW2z5h0YVh3Q2pVs022dhf0C+e5peBuRDw5NmgPzRMTzbjh6rcOIzgsuhNiA17cwtodN3N56ffCD42HHMRNcdI8E1u9arqNlihPS0gPTbk29B7zWy6Wa9SKIEs5beGt6bAeS1EX91Qxte56Tf2DzaUSiHeaVjI2BWVlaoBPdIwx3lj+qgv2KL1jRFjYgEfnEt5dTTAioUjsxNt/37KvsR3CcLHbL9IbhYWsf50Nh7cg8+U+cRmigTySCNDft0Ol+bfSzZ8/KyEWdAAR9VRoefxb9jDppbsaqBeEPtPqxUpxUELKvHZbKzZSzsliWO4hlvuGnUOimXCTd9YeiOqtt3BSvleNONKlwFzKCDnaxBYga6XN78kdJtnsK9xnjxeYH+rv+0/vqr4sEqwG8tYdtmAHfTvZ+FkjWNJCC4h1y7hy2OUdIAIF+qk5mMZWRbXSVXW4uLozsLjnFwK5Yf1EvchWNsfglbaCzGAlTtLK09xky8YgEWW9ycwYk2HRrS3EQRrFizNG0lsRNDAxk8HHKSSxMWa/ia5rMDlsQNDXcPCIBCrRaLNx6BGtdwWYLKxDMVDtmuLHeOe4Gxu30V3fDaSSSSTGR0TPFxmjRIxuDc3u1hoBuuao8N2erH26CXOlV8H+XfsR8L2PH5gC0eVY4pBylkSNQoYybmc2JPONAQLCp+ByjisUZBdC+DUqAzFgZ2YgAascqPoNdaDxO1fAyqmG4tMRa5JYw5oyCXgQoLMCPntlDFezrg3wgGHXII+OZZRKLSZSHCNGoZQhuAXNtRyjz7qrTao4lOEcVSTbW/fr6Y1nhX4pjns+s8Kgy343Jy3GcnW5uD3b99HYmRfCHESy4hY8PLNi4ZFKpmXKscKREWhYObh13eMLA1m3MQjCaObjcM2KkjdZMRE0USiIZBEWuS0ixm5O4kWBuRdDieFUEuIlfK8FyXixRLtNn0AEqr/RFRlyKpK6XzXapqDT9dWejP2rCnHK3vfevLFfLfbonRVVgQGMKTewuddW3E89ta9H+CN7/ABrXcYxut+UqkbcdDMkkSOqNGLsUMSPIt87wruC/i7jSzZtF0FXL4H/Fxet+VF6JDVmzyKL5tZvBP2VHt17Qv+jmPdBL761tdvBP2VFwqkthcQeiGc90EtAYS8LRbA4rqw7j9m1LMLhymCwyNoyxIGHQcouD2E014Zj8CxPWmX9Z1X21ztkXc/TPppBluUL4RB4TDj8yY94HuqrYy5w8dt4kPnVj7Ks/wjP4eAfmeu7L7KrBPgl/SD1Hp47CPcHwsrZguYLybkubDxS+89VlA5zbpovDbRJ3oT9HXzH310EFhcaEAjS+vXUsmDVrHxT0rYffy0tp7jJM6GMX5kv6n86yofisn5Rf1f5VqtlQbZ9DiY7x3+88/fUZm6Lns3d+g89ZHhBe5uT0kk93R5KKyWo5UCwGTFNy7cnKbc1ycqtoTvHKG8cxrf8ASK17mxB59wYgjo7BbfUhw4Jbr9oA9lblIG89On8uz01tEbcW8IfEPb9lfdQUB0P0n9dqN2sheM5RfW+8bstunXW2gpdCdD9J/XainaFa1BdoS5ZAf6r7Zqq4hrxk/nn0y084RyW1/M+0arQe8P1/9w1zRX8RJ9kI9gffepNibOWQSySkiGGxkIPKOdiqRp0MxBGY6KATzAGIGh4MW0eZkd4zrqjMrW0JF1IJ5tK6QwpNN7F32bHJNnmnVVwi8X4FgvFsgOWOOAOVVMoJAlBWxOhuTUWN2gsMsEKTYtVjSOBbpowUZFkYPIiuCDl0QqQu9tbgbXficuHkdyVKyYmTNnZ5WUHks5GZY42yrcgEljz0VMkc5ijw6vEuF8KqSgXdC0ckzkrfK9hmC6qygEZTo0otXlfpnr48MTIseKrTZJUo92938NulHHwxT8vDRgjMBI5HPZjGq6a2BKSfcVWDsBxs5cbm1MzJbm4vkxq66bxKHU9RB5jRW3FfHbWlj1UmXi9QLrFFe7W3eIGe3OT11ZOHe1oIcOcAispyR5FANlRXDjMxIuTlOouSbkkGrnjlTxmKzbOwiMwMkc86qLgniXCOSejwlrdnVVv+CHxMVr8qLo+bJ0Ug2JwfifZ2JxLXMgWQx6nKohys1gBq7AMNTa3XrVk+CqS8Uw0svFqOy88mvlkI7AKAUXDa58E1RcLh+CYr9BiP3Mlb2qfBnyemtcI9cNif0M3nW3toDCrhwD8TnA3lolH1sTCvtrNrDwn1/bU3C9bxOOmbDjvxkNcbUj5Qt84emlHPMvhIP4ZD1RIe6WY+ykFuRbocD9mSnvwktbGR9UK/vJvfSaOEtHMFNivhL62IQNmXoBIJYfQI56dbE29QmMXQdIqVd3Vz0mwm0SPG7xv8o3HyWpvBKHF1IIHXuv0gi48tTaaKKSZ3kPSB1VlSVqlGPfgaimxKrvP3+/NQReR9/IXrGp7F6Osk9lTRIE13kDxjvtuOu4DXcKZy6CqJyeMfdyB0m9/IN/o7K5TDKv5x6TbzDcOmtnEE7vzgfJoPv76jbF3JVdWG/oHb0HqOtBRb3M5JbGpWspJIFuc23dfkvSdpASxG69u7QnykE+WpNrpaO5NyWGvakug6tB3UDE2h7TVFFJaCNtsW8JDp9Q+tVcj/ABP1/wDcp9wjbk/VPpWkMf4gfTH/AHqjFfvW+yFlsCDn+/PQhN+8+iiSd/3563sjBrM+RpRGeUVGUMztdRkQM6KWsSbFwTawDE2qwErG+DnxnFq2cJGcyRzO8EbhUJBRJWIlygi1lPNYdFdwz4seLJFiCAA3F5ZMQYAQWQs6iSQZRY2LELpe1TbNBs+Hhw0s4zB5FmZhlK5rsoTKMKTqCWZt1iTanEuDiefZix5FWSR2zQlNAHj5AljZhIyEMvGXJJudNwTPytj017LSUcRtSafKdJK9rvUruyuEkS7QxWJMbkTAiMAC4u0Zta+/kDdW+Fm2sPi4wMjLKmqObc5GZD1G3kNVfaOO42aaQqFzyOxC6KMzE2Ua2GtRcetufy2qh5ha+BvCmHDxmCdWK5iwZRfRrBlIHZ56efBNpBMOcNGCekhX189vJXmqMOj0V6R8Fh8DPb8ovqmsFFv2m3J8o9Ire29YZh0xuP1mjHtqHaLaD6S+sKl2hqjDpyjvngHtrDAvCXVVHTicMP8A3cPurnaK8te0V1wi/oevGYT+JjPsreN8Ydo99KMeU/CUfw1B0Roe92PsFIsPjCodVIBfkEndlYEPqNdVYjdz03+Exvw49UcY/ZzfaqscduI0YG9+vp81Mtib3ZElSKSNQSD0g2PfUaiuxRASHasvz/MvurKCrdaka2fUk8vzdOf7igJpFGrm+hUDeTe+gtqd/NQondrkbubTTdvA572P86niwBO+9yBc+bf5b23abqygkM5HKSGXecq66DfpfQkbtx0HfRcUVrAABegdHPXeHw+UAAa6+ck0XOoRSOc2uevNbQdFFoCYk4RLaMdq+rNSSN/G+l7Fp3wn/FjtX1ZffVfiPjfSHqJWNyKeFL8geUeilUQ/Bx9If96mvCGHOEXde/my0tMQWIqNwZd/ZKfSTSKPms0npQtc76P4LbTEZaNmWPjTZJWVW4uZGvGzFgbRksQ2htdW0y0vmO+lcjE6DpPsosEW07RdpxJEojkkxSTyy8sNxixJywONYi5nY2Buug6SQL2GXED49stOVdHlRs+XMWTEywM7ZdMzPEzHfq287z51sPbs2FkjkiY2jN8hZgjC2UqwB3FdL828bqYy8JYhMMUFmaVGRoom4tIY8hBVcyayIDuVUivqSdTeeStj0v2xTlc9NJbd1XySKnKxDMOgkdxtXBlNSPMSSSBckk9FybmuTJ1CqWeaYsxr074Lj4Cb9IPUrzHN1V6T8GB/B5f0v2RRCi249vE+mnrCisQeT9aLz4rD0uxr6p+kT1hRkjaf3mHHfiofdQGOduLc4YdOLg/ZzyfYrrFLqPvzGuNsnl4P+1qe7DYs1Niubt9hoMK3PGfhIb8Pl/ux3QQ+81WBVj+EM3x03av7mED0Gq3RjsJLc3WNuPZWCuraN1D06D00QA1brK3QAfTyRAan77/eawT5jlXQeegJXZ/LewHNoPPrREKBbW32sLehenW+u7tsQKBGMNh5Nf8AzQu25jdB0sP3i2v0c9ZFKcw111sObTp6TuuewdutuDkg/NI/eLWMA8KR4Pyr9oe2q1D8rtHqJVl4UnwP6vroPbVawvyu0eotAzBtoLdk7G82SlWJXRvpL6H99N9oaNH9f0LSbFtox6x6GrVoK3qL2w4YhTuJHpFdJseO3yhv5+zqqM4rKcxF7EaX31LHtZSPFYdx6OylaCma/wCDp85h5R/poSfY4O5z3CjX2ug5m7h/qqEbTj6W7v50rsNi9tjn537P86iOym6V7qZnHx/O8ze6tfG0+cPP7qAbFbbOb83z+6r78HcZTDyA/lTu+glVY4hPnL3irZwMkHEyWsRxp3fQjpkZMd4t9Y/0iesKYRm6n9Lhv4lPdSjFPqn019NNMKdD+kw/mkZvs1hjrah8Lgx/1BPdhMXUuLO778xoTHv4fBj+tl82DxPvqbHvoPL6KEgo8e4YNfG4jS/LA7kUeyq7M1yejcKdcKZL4rEtf+lcdzFfZSIitFCyZzRBS0JPziAOwEk+ceaooY8zAbrm1GbUFkQDdf0Cw9NZvVIyWjYsrdZasphD6Xy2OUDXo7fndHPp1G+4qO+NAO+7EeN1aDToG7d/Oh58QA4QfK8bpsQ1iT15N3VrWTRFm06x5xr17z39dPQSLCzeHH5xsL/NCtoo5hfz+Wmm2h4I+Q/tKaV4eDLKmpPP1a31PSddOim+0x4M9nmFj7KJhRwl1g8i/vYqrWBbxvq+qKsu3tcMdNbDT6LIx8wqrYFuU3YvoPuoAZxtQ6x/W9ApHizoe32H3052sfxfa3oqpbax1iVXsPb0Ds9/RW4Fe4FjMTdrcw+961BKN3voPPvJrnP56Sy/hUieWYE1yHqAmsFCzeF3Cb1q9D5a3ahZvCZNer3wDb8Gf9K3qR159V74CtbDN+lb1Y6KYrg4j7EPyk+kKb4Bt36SPzR4lvZSGV+Wnb7Kd7M1A/Sr5oMVRRjvHLfE4P8ANOIfuh4v0y1vaZtby+yuZdcVhjvtFi/Xwi1m0uby+ylmPE8U4QNeeY8xmm/eNf0jvpZTLbakSNfeZJW8jOLeigYkuQKdIkzvDDUdo9NEbU8UdvsPurSDUeS3u93866xq3Q9RB79PbSzXmQ0X5WLbVlaFZRAfRGIiAnU9IXzF/fTdFpfjh4SM/fePfTKOqsVAoXwinsozaAvG30W9UUMTykorFeJ5D51FAImxRvhj9BvRe/lqo4I8o/QX0v7qtspvhvqN6GqmYV+UfoL68tYVkPCGcrGGG8HTquLVRXNzfu99Xfa8HGpkva51PUOjzUifg4eaXvX+dLIfDaUrYhc61hTnpw/B2TmkjPaGHvqJtgTdCHsJHsqdFvEi9xXkFa4umDbGnHyB5HHvqNtmzD+ifya+2tqbNBgjLesy1O2FkG9HH1f5VEwI3gjtBoajXEjymr1wNP4Mf0jehaorN11deCZthx9NvZTInOuBw7+ETtPqmrDsY8kfpfRh8R76q5fwifW9U1Zti+Ip/r2/hpPfRQgRe+Li6sPiD3y4IVxjxr9+mu01xq9WEl7ziMN/pNc446nsv6a00GJ5Bw3hCYrIu5Y072GY+ml2AwbObqR0a36Ow0fw1a+Ol1v+LW/NyY1X2UHgsQyAWt07qOwtWFz7NMa5mYE6aDcObedT3CgMaOSPJ59R5hfy0ZiMY76MdDzAACgccdB1kn0++lbt2GqQCBWqmSHQVlEU+iMYfCR9p9ZKYxN6aV4k3ZT0H2j3Uej+mqgOJObsqd5yVN1KgXFzbXTetju0O+1LcXiwLDyd3/imO0SREbeTz1qMKVP4L9VvVaqCuJAYjnsB5Llgb/WtrbcatW1saYsEMu9m4u/QCJCT22FvLVFzjXpJ367tdB9+aszUMfjIv4w7xXVwd2tKWNcFh1Uthoc3rCaTCTouOw2rsYhulu8mgYbhq7DdZpSMW3zvMPdUq4xukHyVjDMHs7hW/v0UuXHHoXzj21KuN/N5unn7qFIIU0KneqntufbXMChAyqLDNe3aqk+cmoTjgN6kHo0v57Vwcapvow16ugDmNakYnWS8ieX1TVt2A14z1Ssf8iIfbqhw4gNKLX0BO49ntq68GzdCOl5T3R4L30EEOwsl8W/VhU/bnk/261jt5+/TUOGltjJdNPi8I/zsUa3isRqTbcbjXooyDE8h4Uy58bMRu4w27Mxt5rULAosNeYeii+EWD4rGSodQrXU9KHlKe3KRfrBoOdcjmJtCpyno099CSAmSGwoLH7x2ee5v7KMEYud/Wd9t53eytYuNSWAN1ubNa1xc2ax1FxrbrpE6C1ZArCwrKELEaa6abqyqaCn0O+/u9NTyto3ZWqyqii3Hjlr9Jvt1YsV4h7PfWVlEBTeFf/Jr+lT1JKpFZWUjCQyGozWVlAJomuWO7789vYKysoAJFNdBz01lZQCa44/cCiidPv0isrKwTlt1YprKysZGhpcjfXcc7FQuY5VJIHQSACw67AC++wHRWqygEI2Pj5ExDgO3KTXMc/ieKLtewGdtB013itoSPOI2c5WQEgcnXlDetiPIa1WUktxkK+GEYGIjI3kEE6kkK2lyd++k+3R4a/SkZPbxa1lZVnyTOVOh+/yTW5twrKyud8FELWrKysqpI//Z"/>
          <p:cNvSpPr>
            <a:spLocks noChangeAspect="1" noChangeArrowheads="1"/>
          </p:cNvSpPr>
          <p:nvPr/>
        </p:nvSpPr>
        <p:spPr bwMode="auto">
          <a:xfrm>
            <a:off x="246931" y="-305771"/>
            <a:ext cx="483783" cy="645145"/>
          </a:xfrm>
          <a:prstGeom prst="rect">
            <a:avLst/>
          </a:prstGeom>
          <a:noFill/>
        </p:spPr>
        <p:txBody>
          <a:bodyPr vert="horz" wrap="square" lIns="162553" tIns="81276" rIns="162553" bIns="812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xQTEhQUExQWFRUXGBoXGBcYGRcYGBwXFxgXGBgXFxccHCggGBwlHBgYIjEhJSkrLi4uGh8zODMsNygtLisBCgoKDg0OGxAQGiwkICUsLCwsLCwsLCwsLCwsLCwsLCwsLCwsLDQsLCwsLCwsLCwsLCwsLCwsLCwsLCwsLCwsLP/AABEIAQMAwgMBIgACEQEDEQH/xAAcAAACAgMBAQAAAAAAAAAAAAAEBQMGAAECBwj/xABTEAACAQIDAggICAoIBQQDAAABAgMAEQQSIQUxBhMiQVFhcZEjMoGhsbLB0QcUQlJygsLwJDNTYnOSorO04UNjdIOTo9LTFTRkw/GEpMTiFkRU/8QAGgEAAwEBAQEAAAAAAAAAAAAAAQIDAAQFBv/EADMRAAICAAUCAwYDCQAAAAAAAAABAhEDEiExQVFhEyLwBHGBkbHRMqHBFCMkMzRCUtLx/9oADAMBAAIRAxEAPwDzqdAWA6vSQvtprh11P0mPkLEilsg5a9noYH2UzweHzhFBtnVUv0GTkg95FcEvwo71uz2fg5hcmGgW1jxcZI6Ga7MPISe6t7XXQHt85pqq8o+T1moDaqaD789NFUid6nnvCJvDFecOh8hl0I7vvahdqYXEnFwSQAcXxUSSktCNFmd3FnObxWBuovRfCj/mso35Ua/NyJWJHab10mJPR5/5V0ZYyjllscksylaQnwewJR8aR5EKiGaHDjMpuJWL3a2qgHKDm15hoKJxOwTmxhEqK0pgkiIzG0kVyxbk6AvmAIvvv1UyGI5WbLra2/rB+b1V00pJ5hpbpoeHh3b9ap/VJ/PqDNi8IXMsaYKTDy4gGaUlncpKVztIrm1kuQALc2vQN2cLJsLixGFxJiKFxcIxvHKFDqRca8hd+m+++u8TsdZfGLeTT31CvB2JdBHM2oB5RtYg8oWBv0WpllT07/nuMlNrUl2rNhZuNHGMBIMMqgIpyfFmZgbmQZsysRzW66excHMPLif+I/GUUaOYy3JEgTIGbnuBbk87a3tpSWLYiAA/F3BsdCZDa2ffyOpe3N1UWNnqA3gVuCcoLAXAIAN9ALjNz9HTTKSA4z6ojx22oDMJMrllV4gQyqpDlCW1Um4yC3nFC3wlo45EljXiPiwJYXaJsl2/FjO3IBuLc+lNI9l4WwzJCDYEguLX597dNGQjDIuVWhVTvUSLlPaoaxpMsN8vrX7v5jZZ/wCRHtjAbNhb46JhJOtiihiBcLlF1BOUW33Huqlrt/Cx8eEw0YE9xIC8huDmGVeUMinM2ikbx0C14vhP6j9g++uhjMIOeEdie5aPlqq7AyS5kUN+FAdZAkMSGRFjYqZC2SMWQDNIVBAJF7X11vVw2AwMENiLlbjd840adr4UfLHkik9kdFYR1dVdNVa5U2IuMxG4gEVtNkh4xrkG2N4s/wDa8X/ESD2VJwcTwUn9pxX8TL7q52MvJm/tOL/iphU/BweBJ/6jFfxc9EyAeE6+DkOYaC1gFvcuo37+fdVJK62/81d+G0ajDSubZgIxa+oU4mK+nRqa80EtlAsQdQbxlAzWGQMsa8oFwfEvybAk3qbHGRjrkpQaCwD2kU6XjjhkUNlb6BsWUAgHdcgm26Q4oh9Q+ViLAxzggAHNYZNWvl3X0DXIuAFaGTJslZW/jA+bL/gzf6KytTDoJiCHXNzDf02I9l6e7DHhMMP63Dr3yxilE4uyacxHmpnsN/DYfo46A900fuqUtUmOuT3eEegek0LtNNBRWE3d3pNQ7RG7t+/oqnBPk824XRPxwZCAdQbgHTMx0vSqNJudj+rGPbVk4SL4Qdp9L0AFqvBPkXiKT5zfsj0V2uGc/Lf9c/6aOCdRqRYz0HurBoDTBE72b9c+6pV2UDvN+0uftCi1sN5A7dK7+NRDfLGO2RB6WoGpA6bEToXuf/cqePYkfQv6vvY1Km0YPy8P+JH/AKqmXaEP5VPI1/RetqGkRpsaP7rH7VNTLsiP7rF/t1h2vhxvl7klb1UNYNv4b8qf8HEf7VbU2hMuzE6/2R6FrpsCuls2/wCceg9FD/8A5JhfyhPP+Lk3dOq1LgdtQTycXExZgC55JAyiynU892Gnb0UQaGTYMW+V/iSf6qIwMdol7fTIaKlj0PZWsCvgk+/y6CCL9hDkS/2nF/xc9d8Gz4D+/wAV/F4itcHx4NuvEYr+LnrOCq/g9+mXE/xc9OIgTh4hOCxQGoIiBAU6n4xDvN+g8wqlbPkMkYbUm3QTygbE6eU9hq6fCK+XZ+II/qvL+EQV5rgdltIGAlCARmS9iwKka5bc1ha+oOvNrUpKyidDeSQAgE2J3A3B7q6KNryW6uS3SOqlc3BZ1coJkNgpuRIBqZrjkq274vKbnoHObUPiNjT4YRu7LYvZUUyNcrc8yZRoDvYEgm3PYeH3MsQPGFUbkt2Kw81q1Ugw19RJod2jf6aypZu5XKKZRly26fSLUXszEiMq58VDmJ6o3zX/AGaBxh5I7aMwyhkZTzhl8jaHzNemf4QLdn0HhFtmHQSO41FtD5Pl9FQ8HsZx0Ecv5VEl/wARFex/WqfGjd2n0CqLYmUfhGPCeX7TUABTPhGPCeX7TUCq0/AvJWtsyxpPeVSyNYEgtybKljlB1GpvRa7OgJBEaFSuYHxgdRqDfUWIqDhBFdz9/kpRGzdIYh0IfWrYc7k49KObGtapkGJwcag5UUdgHTSKSUqhNyN/OegAec1YMUeS335xVelhLqFAZixACopZjyl8VRqxtfSqSQmE2CLimAN2Y6dJ3/c+iuMExJYm58t/nVak4L4aXFNhoppAUZl5RSQSKo5JjkRAI2vYMGUjUkEkZSHsXZWHkYBHnGaxbOkbLCoHKeSUOgdNTqFQjoJsDNTXU7n7Ni0/Lsr+DBJo13DVlZlOltA7hSPIvnonY6j4zBew8InPb5QqEiMmx3aG6C5JLSG5DkEXvfXUXsaP2SkQnhKmYHOpH4kC4P0Grll+JHRBtYbVcMA2cwHxogqCYHA1HPNFu6TTj4L7nFTXN7RNbyypel2zMSpTEeCAGRQwzycoNNGLE30HPpbcKsHwdFPjUoSNY7RPezSNfwsW8ux693TVsOaUcpDEhJyz1ovX6l9kXQ9lcYRfAp9X1xRMq6HsqPDr4BOxPXFMKJ+DGqbv/wBjE6/+snrXBMfgkZ6WmP62ImPtqTgrHaJeufEH/wB5PWuCn/JYc/mk98jn21QQWfCNysDOo1PI/ZnhNq8qwuOKjkSFDxfFHS4KnRl3HQ2Hk0r2LhKngTdSQ0iA6Dc0qC/YBrfoFUXB7IwkYDOOMlhUsW5aq7IbgFb2Y7u3nvUpTyvUrGGZCifbGLR25YVruDliiGrNISCAnznc2O4sa7zz4nKJCGysXuFRSM2jWbQ2NjdeoVDLISSSbk6ntPvPtqzw4HCDCtJHigJsnKilXIxNtRGwJDdQ6LbqXxGzZEitsmp1v11lTZ/vaspLZQTYl8zW8/MKY4NeSSeZr/rXFvJal8KaX8pI157ADpN9Lc5+iaaYVeRZtBewUcw13n5RJN7089I0LDez174N8Xnwai9zGzxnqAOdB/hvHVixW4dpqi/BPisy4leuN/KyyKfNGtXeZtB2nzXpo7CPcp3CIeE8v2moJRp5KYbf/GDt+0aDj3Ds9lM9hORFtbR3b5qE+UIlvPaoMCbRxjmye0UVtiLMzKN5U23akLHYa9ZHdQeGYcWluZfd3UMONTcutfRHLituTXrk3Nub784qPgoTxov+JKss5PiiI787/IFwuoIOlhe9qx20b784rNjS8ccNhpEWVOOAUMZBlDuM9sjqGHKdhmuQSbGxIqsttBsDLm81123/AEGXBTaJV4jEI44Y0LT3fi1ciwZlU3aTIACNL3JuQCABeCWFFyYWaULETJExjVZX/o4eKY3I5QLMQQDcKdxJ2y8FmxeEd7GB5XMSnKFDvxjqEUalVZVB0Avl6SKN4KQA/E2ykxthXjdjGcqMJWzDjbAKW5d766DpFuWK1XrofQ4s4qM65X+2/V6dq70ikzILK4Op5DLaxVotGuN43jfTHg9DfEwakcteYc1z013taPDsnxuXjA7ytC/FFFDyBQ6y2ZGCllvmtoWF9LmuOD+Kw3xmARjEBs4yl5IiAbHUgQi48opJw86a7HHrCEoy3Vi3ZmURYg5m8WL5I/LIemrN8GgHxqSxJ8Cx1AH9LF0E1XsFNhRhsQwinyqsOYGVCSGlUKFIjGWzWPXa1WP4L8TC+Jk4mORLQnNncPe8kVrWUW3HvqkIvRksTEXmjren6Ho0o0PYajgXwEf93661PKND2GuMMPAxf3XrpVeSAk4LnwUX6SY9+Km99QcE9cBhP0SnvJNEcGx4GH6TnvnkPtobgs1sBghzmCLzqD7acVE+2EvGQRcHm6bm/Pp1159wmkESBNMz6nSxyrY6npLWv9E1dtrzMI1JNhproPyht+qB3GqFtLBTYmd5UjaSOFFVstmI5OckoLsB4TxrW036GuaauZ0RdQEEUg6b/fWpVmJuF5uc3A/nXUK2iU9J5tBq99OqxqZY+U1vvurOjKyHiX+eP1f/ALVlSmdRvYVlC2akD4flC9yVFraWBIFhlXmUC9u2++9TOCTbsvXCtqT0Grxwb4OI6CWUZg5uFN8pGouw+VfUBTpbXW+jJOTM2oof/BbgDHh5JGH41tPoxhgD+sW7uurXP4v1m9JrMEOT2L6ARWpyCtvzmqiRNvUq+2xy17ftGg4xoOweij9tjlL9L7VBRjkjsHopnsJyJtqWDsSL2U2HTyY9L301t3W56XJYxr5e3SwvTfacZJcDoBPYFv62Wk66IO1vYaqo+VM4pSvFkvcQC9m5/T9/vag8Fi2haOVLZo2LC+66nceo7jR6c9R7DwiSMyuubwc7KoZkzOiFwCy6jkq27ntSSK4athce1sQViYQQYdE5UBnOUqxLEyRl2VpdSD4rjkjQ766iwkzsueHCFnOZRlxkSyajMY87RxOeUDZLXvoDRG05EkdsTCGWaWH4yRKiyBQpZC0ZBIDZoxq6G2a4KcznHT3jTEAFW+KvMGOXMJsRJh4+O0Fs5BJuLWuNBuqSabqj15YcsKKlmlet61T3+vNi/wCEjgzJlwcWGjds7vyERwgcqg4w6E5bW5TXNgdbaUzXgWmGMcqwNJIpH4tMW2pFmazSgEC59goY7YmGgnIH93b1a1/xqb8uf8v/AE10+Gjy37RJ8mcJ+BkS4SRcFBis8ipmUxTkHi5Fe44wXG4i3XUfwYbDkw8rNJFNG0kJuJEZNVki8UMoPP181bO2pvy7f5f+mnPBPFvJO2dy9omtfLpeSHoA6PNQlBJaAWI5S1LTMOS3YfRXGH/FRf3PrJUk/it2H0Vxh/xUP9z60dSosJNg/iYD1A97saE2Av4Dgv7NB+6TqqbYL/g2HP8AVoe8X9tC7Eb8CwW//loOi34lPdTAQt4fysmCXJa7SIhvfxWilvbfrp3XrzGCcqHYuim/yi7OdCOSFW9uYndXoHwiYo/FYtbeGT9zPXmeEwpnfxTa/KYtYDq8W9+oeapUr1K26DJ8cqqoEqFhlOTI4tpm3lbHm5xvpM+IYm5JJ6akx+FZDygR0Hfpc2v0+jfQym2/WqQiuCUpN6MJ+Nt01lRZh191ZTZULbLxsrY8krHIpIJ1bQItja5YkXsRqEzEbrV6ngIAFRFFkVVUfRVQBWsDh1IAAAFiABoABoAOgCisCOQCNN3spEspVvMNYNx7DQ0+h8r+z+VFQbj2H20NivGX632awCv7c8ZPpfaFCReKvYPQKP2tCXZQPk3bn3KVJA69aXwHkgdQ9FYVkJjJaQg2sqm/Rz693nFVbNdAR0n0LVon3zW1JjAAHWG9gPmqqL+LHb7BVW/Kl69bnLl8833X0/4aibf9+epOCwIl435MMeIkY8wvBKi3O4XZgB060PG2+/31rnCYqSGJzxIeKWw8KknFko+aM5gQG5V9Lm+oqbLYVJq9iwLgWjXDuQcpwQhLBS+SRm47LIudQt4pD45C776A06jxatiMPh23yYVlBYQsjZijRELGzIRaF+TusRa9xVJh4Y5nEuIgWSQAgPcsAdN0MuaMDcbJk13GxtXOK4RCTMRErCQjOZgrEhVbi0jCZeIRRuCHN0tYWpFBrY9KXtOHNXLvxy/t79ewk4VbHRGE8CWw83irv4qUC8mHY9K6lelCCNxpHxI6Ka4/hGXjEYijiiLCRlUyMWkVWVczyOxsoZuSLc9+oWArzixG+97/ACb3HT76epcnLNQzPKtOAbJ1fcV6Z8DA8LiNP6NfXWqACBqVFtOfyb+7+dehfA0wMmIt8xR+0PdRpiUj0/EHkt2H0VFh28HH2RelK7xJ5Ddh9FcRfi4+yP7NABWODT/gOFJ//niP+UprjCnLhMKBuWCAW7IUFcbCa2z4D0YOM90ANQ7QYiGEaWWKPUsVt4NRzam9rWFZsKQn24FlTDI4azSR6ISpvxchPKB5hc+SqNFYeLovNexNr855+s1cuEE4VIL6DPzcw4icEjrsT31S1Fx2g+6of3MtwiXEjNoeYnz7x5qSyYPKd9h2E+YU0invod+UH2H0V3It6ZPKI1YhfQkZW0NtBcadB5xWU54s9J7zWqfOJkPedlCyfWYdztRbMB1aj0ihcCb5x0SOO6WQeypMa1gv00/eJTPcKGUJ6+ahsUeWv1vNl99bikuT9963oe95AD+cfUrGFe3ZGTVACSGXU5bZsgzXsdR2Uuw8Vrdg9FMtuHVPpf7dJcTjZEaBViDq5RWa5uuYsCcoBuAqk30tbr01CtkjJ4WQ3ygRA33b84vfm5z5Kr+x4BNJEjBrSSWsuhGZbA7jZQSCfzQaebQfKZj0wqO9pF9BJ8gpPwU5U0KnVXZkYbwyNGwYMOdbXJvzC/NWzW67E8urfdfQOgwZiws8kiLhHYARkvxg3s68hg0i5shS2ua98gC1xh9smQHENGIhFCFXxUhmkCjPFKABxoOWyRLcLrewOhTY8nAwq+bNiIyi2Uyu7RiOJFCspRg2VmJLKRmBF9aS7PkCYXI8SESs3KmxKxxkxstzFFcNnGgLDXW242qKfmR7PhJYM9EndLhdHTfufL9xSZY7MV6de/fVl4HXSYzElYIiVlfUGzxuoijI1403BGUgqBmJA38bawMShZIpFJYlTFxiSOlhfMGXeh1HKVWuOffRmwnE8DRyAouFV3WRfFJkclUePcZHc5Q6kEhdQct6s3paPNwIReIozel8ajLZ0nJXFsVHg5oMVKDknZ1Eb4VYeZ5bqt31upYONBdJtI8dgJZMQbyoyCCd7ZmII4yAPfjJSVa+oZVy6lbirFtaWM4fBwWRJCAwdmKoiyWGdj4pLkZidcosN5rbYccVlYriYkkkw6JIkSplisGdWEZdrs+ZcjCxGr3NTjbkkeljwhDBm6puVq+EnxS5+H38pZCeSDrfpr0r4FRy8V9FPWpFt1UFoQDqRdybkWGnn31cfgswgjD28Ypyz0kSEDs0tXQ4tHkZr1L3izyG7D6K5BtHH2J6BWsaeQ3YfRXExtGvUB5kY+ypjFQwb5dloejAKe7CipdqW4tLkaIulr3sgHt9FDY3TZR6tn//ABKK2mfBjqT7H8qDGRSuGb2jw4/PI/yyp9Y0gjYXFui3dvHmp/w114gfpT+5X7dV+VtdLD0a6+2kY6A5VswtvsR5M1/tVNG55zUOIY8ZbmsLdh3+e/cKkosCCRborKHz1lCg2e8bONuMPMZpj3yMR6anxi3HlXd9If8Amt4YKM1txZmPRdiT7q42i4sAAWN1IC3OisrndoNBz1QQnwqEOTzG1vItj7KhT8YnY/8A2vcanwRuQd1yND2fyoaFvCR/Rb0J76YADt3ev0vZHSp0JykTGOyqAodUDMXu2bnPiovRym6aabf5vpeyKq5taOG8DTMwu4jWyZruZAUuQCQMwHdQFZvbjkOegxi/YDIPbVbwkrxBWQlXR7q2mhAuDz9xHUatO1fx3bGAf1391/JVc4oEgE5QXVS1r2B0LW57b7dVRX81rsLJ6UHbF4QyDEws75I1aJWVCVjEaNbxAALAFr9IJG7ShtpbOlEGFiVWmeJsTnEKtKFDvEYyxQELmAZhexK2NNMS6RGCJcnErM2FxImiA8Ihu2IEgYsCU3WbSw0sbUNh9lticLG8aPxssxjiRS6wYZEIzZzuzHfc8pixIuwN2cleh3Yfs08tTdKTTvnn3d2VCeXXsJBHWL3B6CKa8FdsLE3FzR8bC00chXcVdQyZgPliz6o2hsN2t4+EuNEs/JzERqsQZwRI/FixeUHlZib6NqBlHNUnBLZ0TtJLOwEELRcYLMSRKXVfF1tmTW2uvNe4ppWpyxzZvJvxQ54QcKY8KiYUyTN4BFcJFHkeymMhXkIMYOQA3jbdcAc67Y3CCBlCxyRx68rDYlywVjYZ4J1CtyrC68k33hxYgzGbLw+eZ8RDAWgcRxlM0Mbu5uglhGhiVSWJ0IAAJa9MseFjmaN5uNwsC5sXmjj4gai0MUQXKrnQAKc1238k1O46VZ6ChjLNnca1e2j0T6d1V6266lK4S4uIyjiX4y4bPvKq+bdG5RC62t8nTddt9Xn4KMQXEubeAPO38q8rGJDOxVcqkkqurZVLEqt95sNL89r16j8E7g/GLcwjHner26PNa1L3tE+DbsNR457RX6j+6k91ZtQ+CfsqLbBtC3Ur+aGWkCVbagtsxx/0JHdhaHXaPH4WKUjLxkQa3XYhgD2j0UXwjW2z5h0YVh3Q2pVs022dhf0C+e5peBuRDw5NmgPzRMTzbjh6rcOIzgsuhNiA17cwtodN3N56ffCD42HHMRNcdI8E1u9arqNlihPS0gPTbk29B7zWy6Wa9SKIEs5beGt6bAeS1EX91Qxte56Tf2DzaUSiHeaVjI2BWVlaoBPdIwx3lj+qgv2KL1jRFjYgEfnEt5dTTAioUjsxNt/37KvsR3CcLHbL9IbhYWsf50Nh7cg8+U+cRmigTySCNDft0Ol+bfSzZ8/KyEWdAAR9VRoefxb9jDppbsaqBeEPtPqxUpxUELKvHZbKzZSzsliWO4hlvuGnUOimXCTd9YeiOqtt3BSvleNONKlwFzKCDnaxBYga6XN78kdJtnsK9xnjxeYH+rv+0/vqr4sEqwG8tYdtmAHfTvZ+FkjWNJCC4h1y7hy2OUdIAIF+qk5mMZWRbXSVXW4uLozsLjnFwK5Yf1EvchWNsfglbaCzGAlTtLK09xky8YgEWW9ycwYk2HRrS3EQRrFizNG0lsRNDAxk8HHKSSxMWa/ia5rMDlsQNDXcPCIBCrRaLNx6BGtdwWYLKxDMVDtmuLHeOe4Gxu30V3fDaSSSSTGR0TPFxmjRIxuDc3u1hoBuuao8N2erH26CXOlV8H+XfsR8L2PH5gC0eVY4pBylkSNQoYybmc2JPONAQLCp+ByjisUZBdC+DUqAzFgZ2YgAascqPoNdaDxO1fAyqmG4tMRa5JYw5oyCXgQoLMCPntlDFezrg3wgGHXII+OZZRKLSZSHCNGoZQhuAXNtRyjz7qrTao4lOEcVSTbW/fr6Y1nhX4pjns+s8Kgy343Jy3GcnW5uD3b99HYmRfCHESy4hY8PLNi4ZFKpmXKscKREWhYObh13eMLA1m3MQjCaObjcM2KkjdZMRE0USiIZBEWuS0ixm5O4kWBuRdDieFUEuIlfK8FyXixRLtNn0AEqr/RFRlyKpK6XzXapqDT9dWejP2rCnHK3vfevLFfLfbonRVVgQGMKTewuddW3E89ta9H+CN7/ABrXcYxut+UqkbcdDMkkSOqNGLsUMSPIt87wruC/i7jSzZtF0FXL4H/Fxet+VF6JDVmzyKL5tZvBP2VHt17Qv+jmPdBL761tdvBP2VFwqkthcQeiGc90EtAYS8LRbA4rqw7j9m1LMLhymCwyNoyxIGHQcouD2E014Zj8CxPWmX9Z1X21ztkXc/TPppBluUL4RB4TDj8yY94HuqrYy5w8dt4kPnVj7Ks/wjP4eAfmeu7L7KrBPgl/SD1Hp47CPcHwsrZguYLybkubDxS+89VlA5zbpovDbRJ3oT9HXzH310EFhcaEAjS+vXUsmDVrHxT0rYffy0tp7jJM6GMX5kv6n86yofisn5Rf1f5VqtlQbZ9DiY7x3+88/fUZm6Lns3d+g89ZHhBe5uT0kk93R5KKyWo5UCwGTFNy7cnKbc1ycqtoTvHKG8cxrf8ASK17mxB59wYgjo7BbfUhw4Jbr9oA9lblIG89On8uz01tEbcW8IfEPb9lfdQUB0P0n9dqN2sheM5RfW+8bstunXW2gpdCdD9J/XainaFa1BdoS5ZAf6r7Zqq4hrxk/nn0y084RyW1/M+0arQe8P1/9w1zRX8RJ9kI9gffepNibOWQSySkiGGxkIPKOdiqRp0MxBGY6KATzAGIGh4MW0eZkd4zrqjMrW0JF1IJ5tK6QwpNN7F32bHJNnmnVVwi8X4FgvFsgOWOOAOVVMoJAlBWxOhuTUWN2gsMsEKTYtVjSOBbpowUZFkYPIiuCDl0QqQu9tbgbXficuHkdyVKyYmTNnZ5WUHks5GZY42yrcgEljz0VMkc5ijw6vEuF8KqSgXdC0ckzkrfK9hmC6qygEZTo0otXlfpnr48MTIseKrTZJUo92938NulHHwxT8vDRgjMBI5HPZjGq6a2BKSfcVWDsBxs5cbm1MzJbm4vkxq66bxKHU9RB5jRW3FfHbWlj1UmXi9QLrFFe7W3eIGe3OT11ZOHe1oIcOcAispyR5FANlRXDjMxIuTlOouSbkkGrnjlTxmKzbOwiMwMkc86qLgniXCOSejwlrdnVVv+CHxMVr8qLo+bJ0Ug2JwfifZ2JxLXMgWQx6nKohys1gBq7AMNTa3XrVk+CqS8Uw0svFqOy88mvlkI7AKAUXDa58E1RcLh+CYr9BiP3Mlb2qfBnyemtcI9cNif0M3nW3toDCrhwD8TnA3lolH1sTCvtrNrDwn1/bU3C9bxOOmbDjvxkNcbUj5Qt84emlHPMvhIP4ZD1RIe6WY+ykFuRbocD9mSnvwktbGR9UK/vJvfSaOEtHMFNivhL62IQNmXoBIJYfQI56dbE29QmMXQdIqVd3Vz0mwm0SPG7xv8o3HyWpvBKHF1IIHXuv0gi48tTaaKKSZ3kPSB1VlSVqlGPfgaimxKrvP3+/NQReR9/IXrGp7F6Osk9lTRIE13kDxjvtuOu4DXcKZy6CqJyeMfdyB0m9/IN/o7K5TDKv5x6TbzDcOmtnEE7vzgfJoPv76jbF3JVdWG/oHb0HqOtBRb3M5JbGpWspJIFuc23dfkvSdpASxG69u7QnykE+WpNrpaO5NyWGvakug6tB3UDE2h7TVFFJaCNtsW8JDp9Q+tVcj/ABP1/wDcp9wjbk/VPpWkMf4gfTH/AHqjFfvW+yFlsCDn+/PQhN+8+iiSd/3563sjBrM+RpRGeUVGUMztdRkQM6KWsSbFwTawDE2qwErG+DnxnFq2cJGcyRzO8EbhUJBRJWIlygi1lPNYdFdwz4seLJFiCAA3F5ZMQYAQWQs6iSQZRY2LELpe1TbNBs+Hhw0s4zB5FmZhlK5rsoTKMKTqCWZt1iTanEuDiefZix5FWSR2zQlNAHj5AljZhIyEMvGXJJudNwTPytj017LSUcRtSafKdJK9rvUruyuEkS7QxWJMbkTAiMAC4u0Zta+/kDdW+Fm2sPi4wMjLKmqObc5GZD1G3kNVfaOO42aaQqFzyOxC6KMzE2Ua2GtRcetufy2qh5ha+BvCmHDxmCdWK5iwZRfRrBlIHZ56efBNpBMOcNGCekhX189vJXmqMOj0V6R8Fh8DPb8ovqmsFFv2m3J8o9Ire29YZh0xuP1mjHtqHaLaD6S+sKl2hqjDpyjvngHtrDAvCXVVHTicMP8A3cPurnaK8te0V1wi/oevGYT+JjPsreN8Ydo99KMeU/CUfw1B0Roe92PsFIsPjCodVIBfkEndlYEPqNdVYjdz03+Exvw49UcY/ZzfaqscduI0YG9+vp81Mtib3ZElSKSNQSD0g2PfUaiuxRASHasvz/MvurKCrdaka2fUk8vzdOf7igJpFGrm+hUDeTe+gtqd/NQondrkbubTTdvA572P86niwBO+9yBc+bf5b23abqygkM5HKSGXecq66DfpfQkbtx0HfRcUVrAABegdHPXeHw+UAAa6+ck0XOoRSOc2uevNbQdFFoCYk4RLaMdq+rNSSN/G+l7Fp3wn/FjtX1ZffVfiPjfSHqJWNyKeFL8geUeilUQ/Bx9If96mvCGHOEXde/my0tMQWIqNwZd/ZKfSTSKPms0npQtc76P4LbTEZaNmWPjTZJWVW4uZGvGzFgbRksQ2htdW0y0vmO+lcjE6DpPsosEW07RdpxJEojkkxSTyy8sNxixJywONYi5nY2Buug6SQL2GXED49stOVdHlRs+XMWTEywM7ZdMzPEzHfq287z51sPbs2FkjkiY2jN8hZgjC2UqwB3FdL828bqYy8JYhMMUFmaVGRoom4tIY8hBVcyayIDuVUivqSdTeeStj0v2xTlc9NJbd1XySKnKxDMOgkdxtXBlNSPMSSSBckk9FybmuTJ1CqWeaYsxr074Lj4Cb9IPUrzHN1V6T8GB/B5f0v2RRCi249vE+mnrCisQeT9aLz4rD0uxr6p+kT1hRkjaf3mHHfiofdQGOduLc4YdOLg/ZzyfYrrFLqPvzGuNsnl4P+1qe7DYs1Niubt9hoMK3PGfhIb8Pl/ux3QQ+81WBVj+EM3x03av7mED0Gq3RjsJLc3WNuPZWCuraN1D06D00QA1brK3QAfTyRAan77/eawT5jlXQeegJXZ/LewHNoPPrREKBbW32sLehenW+u7tsQKBGMNh5Nf8AzQu25jdB0sP3i2v0c9ZFKcw111sObTp6TuuewdutuDkg/NI/eLWMA8KR4Pyr9oe2q1D8rtHqJVl4UnwP6vroPbVawvyu0eotAzBtoLdk7G82SlWJXRvpL6H99N9oaNH9f0LSbFtox6x6GrVoK3qL2w4YhTuJHpFdJseO3yhv5+zqqM4rKcxF7EaX31LHtZSPFYdx6OylaCma/wCDp85h5R/poSfY4O5z3CjX2ug5m7h/qqEbTj6W7v50rsNi9tjn537P86iOym6V7qZnHx/O8ze6tfG0+cPP7qAbFbbOb83z+6r78HcZTDyA/lTu+glVY4hPnL3irZwMkHEyWsRxp3fQjpkZMd4t9Y/0iesKYRm6n9Lhv4lPdSjFPqn019NNMKdD+kw/mkZvs1hjrah8Lgx/1BPdhMXUuLO778xoTHv4fBj+tl82DxPvqbHvoPL6KEgo8e4YNfG4jS/LA7kUeyq7M1yejcKdcKZL4rEtf+lcdzFfZSIitFCyZzRBS0JPziAOwEk+ceaooY8zAbrm1GbUFkQDdf0Cw9NZvVIyWjYsrdZasphD6Xy2OUDXo7fndHPp1G+4qO+NAO+7EeN1aDToG7d/Oh58QA4QfK8bpsQ1iT15N3VrWTRFm06x5xr17z39dPQSLCzeHH5xsL/NCtoo5hfz+Wmm2h4I+Q/tKaV4eDLKmpPP1a31PSddOim+0x4M9nmFj7KJhRwl1g8i/vYqrWBbxvq+qKsu3tcMdNbDT6LIx8wqrYFuU3YvoPuoAZxtQ6x/W9ApHizoe32H3052sfxfa3oqpbax1iVXsPb0Ds9/RW4Fe4FjMTdrcw+961BKN3voPPvJrnP56Sy/hUieWYE1yHqAmsFCzeF3Cb1q9D5a3ahZvCZNer3wDb8Gf9K3qR159V74CtbDN+lb1Y6KYrg4j7EPyk+kKb4Bt36SPzR4lvZSGV+Wnb7Kd7M1A/Sr5oMVRRjvHLfE4P8ANOIfuh4v0y1vaZtby+yuZdcVhjvtFi/Xwi1m0uby+ylmPE8U4QNeeY8xmm/eNf0jvpZTLbakSNfeZJW8jOLeigYkuQKdIkzvDDUdo9NEbU8UdvsPurSDUeS3u93866xq3Q9RB79PbSzXmQ0X5WLbVlaFZRAfRGIiAnU9IXzF/fTdFpfjh4SM/fePfTKOqsVAoXwinsozaAvG30W9UUMTykorFeJ5D51FAImxRvhj9BvRe/lqo4I8o/QX0v7qtspvhvqN6GqmYV+UfoL68tYVkPCGcrGGG8HTquLVRXNzfu99Xfa8HGpkva51PUOjzUifg4eaXvX+dLIfDaUrYhc61hTnpw/B2TmkjPaGHvqJtgTdCHsJHsqdFvEi9xXkFa4umDbGnHyB5HHvqNtmzD+ifya+2tqbNBgjLesy1O2FkG9HH1f5VEwI3gjtBoajXEjymr1wNP4Mf0jehaorN11deCZthx9NvZTInOuBw7+ETtPqmrDsY8kfpfRh8R76q5fwifW9U1Zti+Ip/r2/hpPfRQgRe+Li6sPiD3y4IVxjxr9+mu01xq9WEl7ziMN/pNc446nsv6a00GJ5Bw3hCYrIu5Y072GY+ml2AwbObqR0a36Ow0fw1a+Ol1v+LW/NyY1X2UHgsQyAWt07qOwtWFz7NMa5mYE6aDcObedT3CgMaOSPJ59R5hfy0ZiMY76MdDzAACgccdB1kn0++lbt2GqQCBWqmSHQVlEU+iMYfCR9p9ZKYxN6aV4k3ZT0H2j3Uej+mqgOJObsqd5yVN1KgXFzbXTetju0O+1LcXiwLDyd3/imO0SREbeTz1qMKVP4L9VvVaqCuJAYjnsB5Llgb/WtrbcatW1saYsEMu9m4u/QCJCT22FvLVFzjXpJ367tdB9+aszUMfjIv4w7xXVwd2tKWNcFh1Uthoc3rCaTCTouOw2rsYhulu8mgYbhq7DdZpSMW3zvMPdUq4xukHyVjDMHs7hW/v0UuXHHoXzj21KuN/N5unn7qFIIU0KneqntufbXMChAyqLDNe3aqk+cmoTjgN6kHo0v57Vwcapvow16ugDmNakYnWS8ieX1TVt2A14z1Ssf8iIfbqhw4gNKLX0BO49ntq68GzdCOl5T3R4L30EEOwsl8W/VhU/bnk/261jt5+/TUOGltjJdNPi8I/zsUa3isRqTbcbjXooyDE8h4Uy58bMRu4w27Mxt5rULAosNeYeii+EWD4rGSodQrXU9KHlKe3KRfrBoOdcjmJtCpyno099CSAmSGwoLH7x2ee5v7KMEYud/Wd9t53eytYuNSWAN1ubNa1xc2ax1FxrbrpE6C1ZArCwrKELEaa6abqyqaCn0O+/u9NTyto3ZWqyqii3Hjlr9Jvt1YsV4h7PfWVlEBTeFf/Jr+lT1JKpFZWUjCQyGozWVlAJomuWO7789vYKysoAJFNdBz01lZQCa44/cCiidPv0isrKwTlt1YprKysZGhpcjfXcc7FQuY5VJIHQSACw67AC++wHRWqygEI2Pj5ExDgO3KTXMc/ieKLtewGdtB013itoSPOI2c5WQEgcnXlDetiPIa1WUktxkK+GEYGIjI3kEE6kkK2lyd++k+3R4a/SkZPbxa1lZVnyTOVOh+/yTW5twrKyud8FELWrKysqpI//Z"/>
          <p:cNvSpPr>
            <a:spLocks noChangeAspect="1" noChangeArrowheads="1"/>
          </p:cNvSpPr>
          <p:nvPr/>
        </p:nvSpPr>
        <p:spPr bwMode="auto">
          <a:xfrm>
            <a:off x="246931" y="-305771"/>
            <a:ext cx="483783" cy="645145"/>
          </a:xfrm>
          <a:prstGeom prst="rect">
            <a:avLst/>
          </a:prstGeom>
          <a:noFill/>
        </p:spPr>
        <p:txBody>
          <a:bodyPr vert="horz" wrap="square" lIns="162553" tIns="81276" rIns="162553" bIns="812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TEhQUExQWFRUXGBoXGBcYGRcYGBwXFxgXGBgXFxccHCggGBwlHBgYIjEhJSkrLi4uGh8zODMsNygtLisBCgoKDg0OGxAQGiwkICUsLCwsLCwsLCwsLCwsLCwsLCwsLCwsLDQsLCwsLCwsLCwsLCwsLCwsLCwsLCwsLCwsLP/AABEIAQMAwgMBIgACEQEDEQH/xAAcAAACAgMBAQAAAAAAAAAAAAAEBQMGAAECBwj/xABTEAACAQIDAggICAoIBQQDAAABAgMAEQQSIQUxBhMiQVFhcZEjMoGhsbLB0QcUQlJygsLwJDNTYnOSorO04UNjdIOTo9LTFTRkw/GEpMTiFkRU/8QAGgEAAwEBAQEAAAAAAAAAAAAAAQIDAAQFBv/EADMRAAICAAUCAwYDCQAAAAAAAAABAhEDEiExQVFhEyLwBHGBkbHRMqHBFCMkMzRCUtLx/9oADAMBAAIRAxEAPwDzqdAWA6vSQvtprh11P0mPkLEilsg5a9noYH2UzweHzhFBtnVUv0GTkg95FcEvwo71uz2fg5hcmGgW1jxcZI6Ga7MPISe6t7XXQHt85pqq8o+T1moDaqaD789NFUid6nnvCJvDFecOh8hl0I7vvahdqYXEnFwSQAcXxUSSktCNFmd3FnObxWBuovRfCj/mso35Ua/NyJWJHab10mJPR5/5V0ZYyjllscksylaQnwewJR8aR5EKiGaHDjMpuJWL3a2qgHKDm15hoKJxOwTmxhEqK0pgkiIzG0kVyxbk6AvmAIvvv1UyGI5WbLra2/rB+b1V00pJ5hpbpoeHh3b9ap/VJ/PqDNi8IXMsaYKTDy4gGaUlncpKVztIrm1kuQALc2vQN2cLJsLixGFxJiKFxcIxvHKFDqRca8hd+m+++u8TsdZfGLeTT31CvB2JdBHM2oB5RtYg8oWBv0WpllT07/nuMlNrUl2rNhZuNHGMBIMMqgIpyfFmZgbmQZsysRzW66excHMPLif+I/GUUaOYy3JEgTIGbnuBbk87a3tpSWLYiAA/F3BsdCZDa2ffyOpe3N1UWNnqA3gVuCcoLAXAIAN9ALjNz9HTTKSA4z6ojx22oDMJMrllV4gQyqpDlCW1Um4yC3nFC3wlo45EljXiPiwJYXaJsl2/FjO3IBuLc+lNI9l4WwzJCDYEguLX597dNGQjDIuVWhVTvUSLlPaoaxpMsN8vrX7v5jZZ/wCRHtjAbNhb46JhJOtiihiBcLlF1BOUW33Huqlrt/Cx8eEw0YE9xIC8huDmGVeUMinM2ikbx0C14vhP6j9g++uhjMIOeEdie5aPlqq7AyS5kUN+FAdZAkMSGRFjYqZC2SMWQDNIVBAJF7X11vVw2AwMENiLlbjd840adr4UfLHkik9kdFYR1dVdNVa5U2IuMxG4gEVtNkh4xrkG2N4s/wDa8X/ESD2VJwcTwUn9pxX8TL7q52MvJm/tOL/iphU/BweBJ/6jFfxc9EyAeE6+DkOYaC1gFvcuo37+fdVJK62/81d+G0ajDSubZgIxa+oU4mK+nRqa80EtlAsQdQbxlAzWGQMsa8oFwfEvybAk3qbHGRjrkpQaCwD2kU6XjjhkUNlb6BsWUAgHdcgm26Q4oh9Q+ViLAxzggAHNYZNWvl3X0DXIuAFaGTJslZW/jA+bL/gzf6KytTDoJiCHXNzDf02I9l6e7DHhMMP63Dr3yxilE4uyacxHmpnsN/DYfo46A900fuqUtUmOuT3eEegek0LtNNBRWE3d3pNQ7RG7t+/oqnBPk824XRPxwZCAdQbgHTMx0vSqNJudj+rGPbVk4SL4Qdp9L0AFqvBPkXiKT5zfsj0V2uGc/Lf9c/6aOCdRqRYz0HurBoDTBE72b9c+6pV2UDvN+0uftCi1sN5A7dK7+NRDfLGO2RB6WoGpA6bEToXuf/cqePYkfQv6vvY1Km0YPy8P+JH/AKqmXaEP5VPI1/RetqGkRpsaP7rH7VNTLsiP7rF/t1h2vhxvl7klb1UNYNv4b8qf8HEf7VbU2hMuzE6/2R6FrpsCuls2/wCceg9FD/8A5JhfyhPP+Lk3dOq1LgdtQTycXExZgC55JAyiynU892Gnb0UQaGTYMW+V/iSf6qIwMdol7fTIaKlj0PZWsCvgk+/y6CCL9hDkS/2nF/xc9d8Gz4D+/wAV/F4itcHx4NuvEYr+LnrOCq/g9+mXE/xc9OIgTh4hOCxQGoIiBAU6n4xDvN+g8wqlbPkMkYbUm3QTygbE6eU9hq6fCK+XZ+II/qvL+EQV5rgdltIGAlCARmS9iwKka5bc1ha+oOvNrUpKyidDeSQAgE2J3A3B7q6KNryW6uS3SOqlc3BZ1coJkNgpuRIBqZrjkq274vKbnoHObUPiNjT4YRu7LYvZUUyNcrc8yZRoDvYEgm3PYeH3MsQPGFUbkt2Kw81q1Ugw19RJod2jf6aypZu5XKKZRly26fSLUXszEiMq58VDmJ6o3zX/AGaBxh5I7aMwyhkZTzhl8jaHzNemf4QLdn0HhFtmHQSO41FtD5Pl9FQ8HsZx0Ecv5VEl/wARFex/WqfGjd2n0CqLYmUfhGPCeX7TUABTPhGPCeX7TUCq0/AvJWtsyxpPeVSyNYEgtybKljlB1GpvRa7OgJBEaFSuYHxgdRqDfUWIqDhBFdz9/kpRGzdIYh0IfWrYc7k49KObGtapkGJwcag5UUdgHTSKSUqhNyN/OegAec1YMUeS335xVelhLqFAZixACopZjyl8VRqxtfSqSQmE2CLimAN2Y6dJ3/c+iuMExJYm58t/nVak4L4aXFNhoppAUZl5RSQSKo5JjkRAI2vYMGUjUkEkZSHsXZWHkYBHnGaxbOkbLCoHKeSUOgdNTqFQjoJsDNTXU7n7Ni0/Lsr+DBJo13DVlZlOltA7hSPIvnonY6j4zBew8InPb5QqEiMmx3aG6C5JLSG5DkEXvfXUXsaP2SkQnhKmYHOpH4kC4P0Grll+JHRBtYbVcMA2cwHxogqCYHA1HPNFu6TTj4L7nFTXN7RNbyypel2zMSpTEeCAGRQwzycoNNGLE30HPpbcKsHwdFPjUoSNY7RPezSNfwsW8ux693TVsOaUcpDEhJyz1ovX6l9kXQ9lcYRfAp9X1xRMq6HsqPDr4BOxPXFMKJ+DGqbv/wBjE6/+snrXBMfgkZ6WmP62ImPtqTgrHaJeufEH/wB5PWuCn/JYc/mk98jn21QQWfCNysDOo1PI/ZnhNq8qwuOKjkSFDxfFHS4KnRl3HQ2Hk0r2LhKngTdSQ0iA6Dc0qC/YBrfoFUXB7IwkYDOOMlhUsW5aq7IbgFb2Y7u3nvUpTyvUrGGZCifbGLR25YVruDliiGrNISCAnznc2O4sa7zz4nKJCGysXuFRSM2jWbQ2NjdeoVDLISSSbk6ntPvPtqzw4HCDCtJHigJsnKilXIxNtRGwJDdQ6LbqXxGzZEitsmp1v11lTZ/vaspLZQTYl8zW8/MKY4NeSSeZr/rXFvJal8KaX8pI157ADpN9Lc5+iaaYVeRZtBewUcw13n5RJN7089I0LDez174N8Xnwai9zGzxnqAOdB/hvHVixW4dpqi/BPisy4leuN/KyyKfNGtXeZtB2nzXpo7CPcp3CIeE8v2moJRp5KYbf/GDt+0aDj3Ds9lM9hORFtbR3b5qE+UIlvPaoMCbRxjmye0UVtiLMzKN5U23akLHYa9ZHdQeGYcWluZfd3UMONTcutfRHLituTXrk3Nub784qPgoTxov+JKss5PiiI787/IFwuoIOlhe9qx20b784rNjS8ccNhpEWVOOAUMZBlDuM9sjqGHKdhmuQSbGxIqsttBsDLm81123/AEGXBTaJV4jEI44Y0LT3fi1ciwZlU3aTIACNL3JuQCABeCWFFyYWaULETJExjVZX/o4eKY3I5QLMQQDcKdxJ2y8FmxeEd7GB5XMSnKFDvxjqEUalVZVB0Avl6SKN4KQA/E2ykxthXjdjGcqMJWzDjbAKW5d766DpFuWK1XrofQ4s4qM65X+2/V6dq70ikzILK4Op5DLaxVotGuN43jfTHg9DfEwakcteYc1z013taPDsnxuXjA7ytC/FFFDyBQ6y2ZGCllvmtoWF9LmuOD+Kw3xmARjEBs4yl5IiAbHUgQi48opJw86a7HHrCEoy3Vi3ZmURYg5m8WL5I/LIemrN8GgHxqSxJ8Cx1AH9LF0E1XsFNhRhsQwinyqsOYGVCSGlUKFIjGWzWPXa1WP4L8TC+Jk4mORLQnNncPe8kVrWUW3HvqkIvRksTEXmjren6Ho0o0PYajgXwEf93661PKND2GuMMPAxf3XrpVeSAk4LnwUX6SY9+Km99QcE9cBhP0SnvJNEcGx4GH6TnvnkPtobgs1sBghzmCLzqD7acVE+2EvGQRcHm6bm/Pp1159wmkESBNMz6nSxyrY6npLWv9E1dtrzMI1JNhproPyht+qB3GqFtLBTYmd5UjaSOFFVstmI5OckoLsB4TxrW036GuaauZ0RdQEEUg6b/fWpVmJuF5uc3A/nXUK2iU9J5tBq99OqxqZY+U1vvurOjKyHiX+eP1f/ALVlSmdRvYVlC2akD4flC9yVFraWBIFhlXmUC9u2++9TOCTbsvXCtqT0Grxwb4OI6CWUZg5uFN8pGouw+VfUBTpbXW+jJOTM2oof/BbgDHh5JGH41tPoxhgD+sW7uurXP4v1m9JrMEOT2L6ARWpyCtvzmqiRNvUq+2xy17ftGg4xoOweij9tjlL9L7VBRjkjsHopnsJyJtqWDsSL2U2HTyY9L301t3W56XJYxr5e3SwvTfacZJcDoBPYFv62Wk66IO1vYaqo+VM4pSvFkvcQC9m5/T9/vag8Fi2haOVLZo2LC+66nceo7jR6c9R7DwiSMyuubwc7KoZkzOiFwCy6jkq27ntSSK4athce1sQViYQQYdE5UBnOUqxLEyRl2VpdSD4rjkjQ766iwkzsueHCFnOZRlxkSyajMY87RxOeUDZLXvoDRG05EkdsTCGWaWH4yRKiyBQpZC0ZBIDZoxq6G2a4KcznHT3jTEAFW+KvMGOXMJsRJh4+O0Fs5BJuLWuNBuqSabqj15YcsKKlmlet61T3+vNi/wCEjgzJlwcWGjds7vyERwgcqg4w6E5bW5TXNgdbaUzXgWmGMcqwNJIpH4tMW2pFmazSgEC59goY7YmGgnIH93b1a1/xqb8uf8v/AE10+Gjy37RJ8mcJ+BkS4SRcFBis8ipmUxTkHi5Fe44wXG4i3XUfwYbDkw8rNJFNG0kJuJEZNVki8UMoPP181bO2pvy7f5f+mnPBPFvJO2dy9omtfLpeSHoA6PNQlBJaAWI5S1LTMOS3YfRXGH/FRf3PrJUk/it2H0Vxh/xUP9z60dSosJNg/iYD1A97saE2Av4Dgv7NB+6TqqbYL/g2HP8AVoe8X9tC7Eb8CwW//loOi34lPdTAQt4fysmCXJa7SIhvfxWilvbfrp3XrzGCcqHYuim/yi7OdCOSFW9uYndXoHwiYo/FYtbeGT9zPXmeEwpnfxTa/KYtYDq8W9+oeapUr1K26DJ8cqqoEqFhlOTI4tpm3lbHm5xvpM+IYm5JJ6akx+FZDygR0Hfpc2v0+jfQym2/WqQiuCUpN6MJ+Nt01lRZh191ZTZULbLxsrY8krHIpIJ1bQItja5YkXsRqEzEbrV6ngIAFRFFkVVUfRVQBWsDh1IAAAFiABoABoAOgCisCOQCNN3spEspVvMNYNx7DQ0+h8r+z+VFQbj2H20NivGX632awCv7c8ZPpfaFCReKvYPQKP2tCXZQPk3bn3KVJA69aXwHkgdQ9FYVkJjJaQg2sqm/Rz693nFVbNdAR0n0LVon3zW1JjAAHWG9gPmqqL+LHb7BVW/Kl69bnLl8833X0/4aibf9+epOCwIl435MMeIkY8wvBKi3O4XZgB060PG2+/31rnCYqSGJzxIeKWw8KknFko+aM5gQG5V9Lm+oqbLYVJq9iwLgWjXDuQcpwQhLBS+SRm47LIudQt4pD45C776A06jxatiMPh23yYVlBYQsjZijRELGzIRaF+TusRa9xVJh4Y5nEuIgWSQAgPcsAdN0MuaMDcbJk13GxtXOK4RCTMRErCQjOZgrEhVbi0jCZeIRRuCHN0tYWpFBrY9KXtOHNXLvxy/t79ewk4VbHRGE8CWw83irv4qUC8mHY9K6lelCCNxpHxI6Ka4/hGXjEYijiiLCRlUyMWkVWVczyOxsoZuSLc9+oWArzixG+97/ACb3HT76epcnLNQzPKtOAbJ1fcV6Z8DA8LiNP6NfXWqACBqVFtOfyb+7+dehfA0wMmIt8xR+0PdRpiUj0/EHkt2H0VFh28HH2RelK7xJ5Ddh9FcRfi4+yP7NABWODT/gOFJ//niP+UprjCnLhMKBuWCAW7IUFcbCa2z4D0YOM90ANQ7QYiGEaWWKPUsVt4NRzam9rWFZsKQn24FlTDI4azSR6ISpvxchPKB5hc+SqNFYeLovNexNr855+s1cuEE4VIL6DPzcw4icEjrsT31S1Fx2g+6of3MtwiXEjNoeYnz7x5qSyYPKd9h2E+YU0invod+UH2H0V3It6ZPKI1YhfQkZW0NtBcadB5xWU54s9J7zWqfOJkPedlCyfWYdztRbMB1aj0ihcCb5x0SOO6WQeypMa1gv00/eJTPcKGUJ6+ahsUeWv1vNl99bikuT9963oe95AD+cfUrGFe3ZGTVACSGXU5bZsgzXsdR2Uuw8Vrdg9FMtuHVPpf7dJcTjZEaBViDq5RWa5uuYsCcoBuAqk30tbr01CtkjJ4WQ3ygRA33b84vfm5z5Kr+x4BNJEjBrSSWsuhGZbA7jZQSCfzQaebQfKZj0wqO9pF9BJ8gpPwU5U0KnVXZkYbwyNGwYMOdbXJvzC/NWzW67E8urfdfQOgwZiws8kiLhHYARkvxg3s68hg0i5shS2ua98gC1xh9smQHENGIhFCFXxUhmkCjPFKABxoOWyRLcLrewOhTY8nAwq+bNiIyi2Uyu7RiOJFCspRg2VmJLKRmBF9aS7PkCYXI8SESs3KmxKxxkxstzFFcNnGgLDXW242qKfmR7PhJYM9EndLhdHTfufL9xSZY7MV6de/fVl4HXSYzElYIiVlfUGzxuoijI1403BGUgqBmJA38bawMShZIpFJYlTFxiSOlhfMGXeh1HKVWuOffRmwnE8DRyAouFV3WRfFJkclUePcZHc5Q6kEhdQct6s3paPNwIReIozel8ajLZ0nJXFsVHg5oMVKDknZ1Eb4VYeZ5bqt31upYONBdJtI8dgJZMQbyoyCCd7ZmII4yAPfjJSVa+oZVy6lbirFtaWM4fBwWRJCAwdmKoiyWGdj4pLkZidcosN5rbYccVlYriYkkkw6JIkSplisGdWEZdrs+ZcjCxGr3NTjbkkeljwhDBm6puVq+EnxS5+H38pZCeSDrfpr0r4FRy8V9FPWpFt1UFoQDqRdybkWGnn31cfgswgjD28Ypyz0kSEDs0tXQ4tHkZr1L3izyG7D6K5BtHH2J6BWsaeQ3YfRXExtGvUB5kY+ypjFQwb5dloejAKe7CipdqW4tLkaIulr3sgHt9FDY3TZR6tn//ABKK2mfBjqT7H8qDGRSuGb2jw4/PI/yyp9Y0gjYXFui3dvHmp/w114gfpT+5X7dV+VtdLD0a6+2kY6A5VswtvsR5M1/tVNG55zUOIY8ZbmsLdh3+e/cKkosCCRborKHz1lCg2e8bONuMPMZpj3yMR6anxi3HlXd9If8Amt4YKM1txZmPRdiT7q42i4sAAWN1IC3OisrndoNBz1QQnwqEOTzG1vItj7KhT8YnY/8A2vcanwRuQd1yND2fyoaFvCR/Rb0J76YADt3ev0vZHSp0JykTGOyqAodUDMXu2bnPiovRym6aabf5vpeyKq5taOG8DTMwu4jWyZruZAUuQCQMwHdQFZvbjkOegxi/YDIPbVbwkrxBWQlXR7q2mhAuDz9xHUatO1fx3bGAf1391/JVc4oEgE5QXVS1r2B0LW57b7dVRX81rsLJ6UHbF4QyDEws75I1aJWVCVjEaNbxAALAFr9IJG7ShtpbOlEGFiVWmeJsTnEKtKFDvEYyxQELmAZhexK2NNMS6RGCJcnErM2FxImiA8Ihu2IEgYsCU3WbSw0sbUNh9lticLG8aPxssxjiRS6wYZEIzZzuzHfc8pixIuwN2cleh3Yfs08tTdKTTvnn3d2VCeXXsJBHWL3B6CKa8FdsLE3FzR8bC00chXcVdQyZgPliz6o2hsN2t4+EuNEs/JzERqsQZwRI/FixeUHlZib6NqBlHNUnBLZ0TtJLOwEELRcYLMSRKXVfF1tmTW2uvNe4ppWpyxzZvJvxQ54QcKY8KiYUyTN4BFcJFHkeymMhXkIMYOQA3jbdcAc67Y3CCBlCxyRx68rDYlywVjYZ4J1CtyrC68k33hxYgzGbLw+eZ8RDAWgcRxlM0Mbu5uglhGhiVSWJ0IAAJa9MseFjmaN5uNwsC5sXmjj4gai0MUQXKrnQAKc1238k1O46VZ6ChjLNnca1e2j0T6d1V6266lK4S4uIyjiX4y4bPvKq+bdG5RC62t8nTddt9Xn4KMQXEubeAPO38q8rGJDOxVcqkkqurZVLEqt95sNL89r16j8E7g/GLcwjHner26PNa1L3tE+DbsNR457RX6j+6k91ZtQ+CfsqLbBtC3Ur+aGWkCVbagtsxx/0JHdhaHXaPH4WKUjLxkQa3XYhgD2j0UXwjW2z5h0YVh3Q2pVs022dhf0C+e5peBuRDw5NmgPzRMTzbjh6rcOIzgsuhNiA17cwtodN3N56ffCD42HHMRNcdI8E1u9arqNlihPS0gPTbk29B7zWy6Wa9SKIEs5beGt6bAeS1EX91Qxte56Tf2DzaUSiHeaVjI2BWVlaoBPdIwx3lj+qgv2KL1jRFjYgEfnEt5dTTAioUjsxNt/37KvsR3CcLHbL9IbhYWsf50Nh7cg8+U+cRmigTySCNDft0Ol+bfSzZ8/KyEWdAAR9VRoefxb9jDppbsaqBeEPtPqxUpxUELKvHZbKzZSzsliWO4hlvuGnUOimXCTd9YeiOqtt3BSvleNONKlwFzKCDnaxBYga6XN78kdJtnsK9xnjxeYH+rv+0/vqr4sEqwG8tYdtmAHfTvZ+FkjWNJCC4h1y7hy2OUdIAIF+qk5mMZWRbXSVXW4uLozsLjnFwK5Yf1EvchWNsfglbaCzGAlTtLK09xky8YgEWW9ycwYk2HRrS3EQRrFizNG0lsRNDAxk8HHKSSxMWa/ia5rMDlsQNDXcPCIBCrRaLNx6BGtdwWYLKxDMVDtmuLHeOe4Gxu30V3fDaSSSSTGR0TPFxmjRIxuDc3u1hoBuuao8N2erH26CXOlV8H+XfsR8L2PH5gC0eVY4pBylkSNQoYybmc2JPONAQLCp+ByjisUZBdC+DUqAzFgZ2YgAascqPoNdaDxO1fAyqmG4tMRa5JYw5oyCXgQoLMCPntlDFezrg3wgGHXII+OZZRKLSZSHCNGoZQhuAXNtRyjz7qrTao4lOEcVSTbW/fr6Y1nhX4pjns+s8Kgy343Jy3GcnW5uD3b99HYmRfCHESy4hY8PLNi4ZFKpmXKscKREWhYObh13eMLA1m3MQjCaObjcM2KkjdZMRE0USiIZBEWuS0ixm5O4kWBuRdDieFUEuIlfK8FyXixRLtNn0AEqr/RFRlyKpK6XzXapqDT9dWejP2rCnHK3vfevLFfLfbonRVVgQGMKTewuddW3E89ta9H+CN7/ABrXcYxut+UqkbcdDMkkSOqNGLsUMSPIt87wruC/i7jSzZtF0FXL4H/Fxet+VF6JDVmzyKL5tZvBP2VHt17Qv+jmPdBL761tdvBP2VFwqkthcQeiGc90EtAYS8LRbA4rqw7j9m1LMLhymCwyNoyxIGHQcouD2E014Zj8CxPWmX9Z1X21ztkXc/TPppBluUL4RB4TDj8yY94HuqrYy5w8dt4kPnVj7Ks/wjP4eAfmeu7L7KrBPgl/SD1Hp47CPcHwsrZguYLybkubDxS+89VlA5zbpovDbRJ3oT9HXzH310EFhcaEAjS+vXUsmDVrHxT0rYffy0tp7jJM6GMX5kv6n86yofisn5Rf1f5VqtlQbZ9DiY7x3+88/fUZm6Lns3d+g89ZHhBe5uT0kk93R5KKyWo5UCwGTFNy7cnKbc1ycqtoTvHKG8cxrf8ASK17mxB59wYgjo7BbfUhw4Jbr9oA9lblIG89On8uz01tEbcW8IfEPb9lfdQUB0P0n9dqN2sheM5RfW+8bstunXW2gpdCdD9J/XainaFa1BdoS5ZAf6r7Zqq4hrxk/nn0y084RyW1/M+0arQe8P1/9w1zRX8RJ9kI9gffepNibOWQSySkiGGxkIPKOdiqRp0MxBGY6KATzAGIGh4MW0eZkd4zrqjMrW0JF1IJ5tK6QwpNN7F32bHJNnmnVVwi8X4FgvFsgOWOOAOVVMoJAlBWxOhuTUWN2gsMsEKTYtVjSOBbpowUZFkYPIiuCDl0QqQu9tbgbXficuHkdyVKyYmTNnZ5WUHks5GZY42yrcgEljz0VMkc5ijw6vEuF8KqSgXdC0ckzkrfK9hmC6qygEZTo0otXlfpnr48MTIseKrTZJUo92938NulHHwxT8vDRgjMBI5HPZjGq6a2BKSfcVWDsBxs5cbm1MzJbm4vkxq66bxKHU9RB5jRW3FfHbWlj1UmXi9QLrFFe7W3eIGe3OT11ZOHe1oIcOcAispyR5FANlRXDjMxIuTlOouSbkkGrnjlTxmKzbOwiMwMkc86qLgniXCOSejwlrdnVVv+CHxMVr8qLo+bJ0Ug2JwfifZ2JxLXMgWQx6nKohys1gBq7AMNTa3XrVk+CqS8Uw0svFqOy88mvlkI7AKAUXDa58E1RcLh+CYr9BiP3Mlb2qfBnyemtcI9cNif0M3nW3toDCrhwD8TnA3lolH1sTCvtrNrDwn1/bU3C9bxOOmbDjvxkNcbUj5Qt84emlHPMvhIP4ZD1RIe6WY+ykFuRbocD9mSnvwktbGR9UK/vJvfSaOEtHMFNivhL62IQNmXoBIJYfQI56dbE29QmMXQdIqVd3Vz0mwm0SPG7xv8o3HyWpvBKHF1IIHXuv0gi48tTaaKKSZ3kPSB1VlSVqlGPfgaimxKrvP3+/NQReR9/IXrGp7F6Osk9lTRIE13kDxjvtuOu4DXcKZy6CqJyeMfdyB0m9/IN/o7K5TDKv5x6TbzDcOmtnEE7vzgfJoPv76jbF3JVdWG/oHb0HqOtBRb3M5JbGpWspJIFuc23dfkvSdpASxG69u7QnykE+WpNrpaO5NyWGvakug6tB3UDE2h7TVFFJaCNtsW8JDp9Q+tVcj/ABP1/wDcp9wjbk/VPpWkMf4gfTH/AHqjFfvW+yFlsCDn+/PQhN+8+iiSd/3563sjBrM+RpRGeUVGUMztdRkQM6KWsSbFwTawDE2qwErG+DnxnFq2cJGcyRzO8EbhUJBRJWIlygi1lPNYdFdwz4seLJFiCAA3F5ZMQYAQWQs6iSQZRY2LELpe1TbNBs+Hhw0s4zB5FmZhlK5rsoTKMKTqCWZt1iTanEuDiefZix5FWSR2zQlNAHj5AljZhIyEMvGXJJudNwTPytj017LSUcRtSafKdJK9rvUruyuEkS7QxWJMbkTAiMAC4u0Zta+/kDdW+Fm2sPi4wMjLKmqObc5GZD1G3kNVfaOO42aaQqFzyOxC6KMzE2Ua2GtRcetufy2qh5ha+BvCmHDxmCdWK5iwZRfRrBlIHZ56efBNpBMOcNGCekhX189vJXmqMOj0V6R8Fh8DPb8ovqmsFFv2m3J8o9Ire29YZh0xuP1mjHtqHaLaD6S+sKl2hqjDpyjvngHtrDAvCXVVHTicMP8A3cPurnaK8te0V1wi/oevGYT+JjPsreN8Ydo99KMeU/CUfw1B0Roe92PsFIsPjCodVIBfkEndlYEPqNdVYjdz03+Exvw49UcY/ZzfaqscduI0YG9+vp81Mtib3ZElSKSNQSD0g2PfUaiuxRASHasvz/MvurKCrdaka2fUk8vzdOf7igJpFGrm+hUDeTe+gtqd/NQondrkbubTTdvA572P86niwBO+9yBc+bf5b23abqygkM5HKSGXecq66DfpfQkbtx0HfRcUVrAABegdHPXeHw+UAAa6+ck0XOoRSOc2uevNbQdFFoCYk4RLaMdq+rNSSN/G+l7Fp3wn/FjtX1ZffVfiPjfSHqJWNyKeFL8geUeilUQ/Bx9If96mvCGHOEXde/my0tMQWIqNwZd/ZKfSTSKPms0npQtc76P4LbTEZaNmWPjTZJWVW4uZGvGzFgbRksQ2htdW0y0vmO+lcjE6DpPsosEW07RdpxJEojkkxSTyy8sNxixJywONYi5nY2Buug6SQL2GXED49stOVdHlRs+XMWTEywM7ZdMzPEzHfq287z51sPbs2FkjkiY2jN8hZgjC2UqwB3FdL828bqYy8JYhMMUFmaVGRoom4tIY8hBVcyayIDuVUivqSdTeeStj0v2xTlc9NJbd1XySKnKxDMOgkdxtXBlNSPMSSSBckk9FybmuTJ1CqWeaYsxr074Lj4Cb9IPUrzHN1V6T8GB/B5f0v2RRCi249vE+mnrCisQeT9aLz4rD0uxr6p+kT1hRkjaf3mHHfiofdQGOduLc4YdOLg/ZzyfYrrFLqPvzGuNsnl4P+1qe7DYs1Niubt9hoMK3PGfhIb8Pl/ux3QQ+81WBVj+EM3x03av7mED0Gq3RjsJLc3WNuPZWCuraN1D06D00QA1brK3QAfTyRAan77/eawT5jlXQeegJXZ/LewHNoPPrREKBbW32sLehenW+u7tsQKBGMNh5Nf8AzQu25jdB0sP3i2v0c9ZFKcw111sObTp6TuuewdutuDkg/NI/eLWMA8KR4Pyr9oe2q1D8rtHqJVl4UnwP6vroPbVawvyu0eotAzBtoLdk7G82SlWJXRvpL6H99N9oaNH9f0LSbFtox6x6GrVoK3qL2w4YhTuJHpFdJseO3yhv5+zqqM4rKcxF7EaX31LHtZSPFYdx6OylaCma/wCDp85h5R/poSfY4O5z3CjX2ug5m7h/qqEbTj6W7v50rsNi9tjn537P86iOym6V7qZnHx/O8ze6tfG0+cPP7qAbFbbOb83z+6r78HcZTDyA/lTu+glVY4hPnL3irZwMkHEyWsRxp3fQjpkZMd4t9Y/0iesKYRm6n9Lhv4lPdSjFPqn019NNMKdD+kw/mkZvs1hjrah8Lgx/1BPdhMXUuLO778xoTHv4fBj+tl82DxPvqbHvoPL6KEgo8e4YNfG4jS/LA7kUeyq7M1yejcKdcKZL4rEtf+lcdzFfZSIitFCyZzRBS0JPziAOwEk+ceaooY8zAbrm1GbUFkQDdf0Cw9NZvVIyWjYsrdZasphD6Xy2OUDXo7fndHPp1G+4qO+NAO+7EeN1aDToG7d/Oh58QA4QfK8bpsQ1iT15N3VrWTRFm06x5xr17z39dPQSLCzeHH5xsL/NCtoo5hfz+Wmm2h4I+Q/tKaV4eDLKmpPP1a31PSddOim+0x4M9nmFj7KJhRwl1g8i/vYqrWBbxvq+qKsu3tcMdNbDT6LIx8wqrYFuU3YvoPuoAZxtQ6x/W9ApHizoe32H3052sfxfa3oqpbax1iVXsPb0Ds9/RW4Fe4FjMTdrcw+961BKN3voPPvJrnP56Sy/hUieWYE1yHqAmsFCzeF3Cb1q9D5a3ahZvCZNer3wDb8Gf9K3qR159V74CtbDN+lb1Y6KYrg4j7EPyk+kKb4Bt36SPzR4lvZSGV+Wnb7Kd7M1A/Sr5oMVRRjvHLfE4P8ANOIfuh4v0y1vaZtby+yuZdcVhjvtFi/Xwi1m0uby+ylmPE8U4QNeeY8xmm/eNf0jvpZTLbakSNfeZJW8jOLeigYkuQKdIkzvDDUdo9NEbU8UdvsPurSDUeS3u93866xq3Q9RB79PbSzXmQ0X5WLbVlaFZRAfRGIiAnU9IXzF/fTdFpfjh4SM/fePfTKOqsVAoXwinsozaAvG30W9UUMTykorFeJ5D51FAImxRvhj9BvRe/lqo4I8o/QX0v7qtspvhvqN6GqmYV+UfoL68tYVkPCGcrGGG8HTquLVRXNzfu99Xfa8HGpkva51PUOjzUifg4eaXvX+dLIfDaUrYhc61hTnpw/B2TmkjPaGHvqJtgTdCHsJHsqdFvEi9xXkFa4umDbGnHyB5HHvqNtmzD+ifya+2tqbNBgjLesy1O2FkG9HH1f5VEwI3gjtBoajXEjymr1wNP4Mf0jehaorN11deCZthx9NvZTInOuBw7+ETtPqmrDsY8kfpfRh8R76q5fwifW9U1Zti+Ip/r2/hpPfRQgRe+Li6sPiD3y4IVxjxr9+mu01xq9WEl7ziMN/pNc446nsv6a00GJ5Bw3hCYrIu5Y072GY+ml2AwbObqR0a36Ow0fw1a+Ol1v+LW/NyY1X2UHgsQyAWt07qOwtWFz7NMa5mYE6aDcObedT3CgMaOSPJ59R5hfy0ZiMY76MdDzAACgccdB1kn0++lbt2GqQCBWqmSHQVlEU+iMYfCR9p9ZKYxN6aV4k3ZT0H2j3Uej+mqgOJObsqd5yVN1KgXFzbXTetju0O+1LcXiwLDyd3/imO0SREbeTz1qMKVP4L9VvVaqCuJAYjnsB5Llgb/WtrbcatW1saYsEMu9m4u/QCJCT22FvLVFzjXpJ367tdB9+aszUMfjIv4w7xXVwd2tKWNcFh1Uthoc3rCaTCTouOw2rsYhulu8mgYbhq7DdZpSMW3zvMPdUq4xukHyVjDMHs7hW/v0UuXHHoXzj21KuN/N5unn7qFIIU0KneqntufbXMChAyqLDNe3aqk+cmoTjgN6kHo0v57Vwcapvow16ugDmNakYnWS8ieX1TVt2A14z1Ssf8iIfbqhw4gNKLX0BO49ntq68GzdCOl5T3R4L30EEOwsl8W/VhU/bnk/261jt5+/TUOGltjJdNPi8I/zsUa3isRqTbcbjXooyDE8h4Uy58bMRu4w27Mxt5rULAosNeYeii+EWD4rGSodQrXU9KHlKe3KRfrBoOdcjmJtCpyno099CSAmSGwoLH7x2ee5v7KMEYud/Wd9t53eytYuNSWAN1ubNa1xc2ax1FxrbrpE6C1ZArCwrKELEaa6abqyqaCn0O+/u9NTyto3ZWqyqii3Hjlr9Jvt1YsV4h7PfWVlEBTeFf/Jr+lT1JKpFZWUjCQyGozWVlAJomuWO7789vYKysoAJFNdBz01lZQCa44/cCiidPv0isrKwTlt1YprKysZGhpcjfXcc7FQuY5VJIHQSACw67AC++wHRWqygEI2Pj5ExDgO3KTXMc/ieKLtewGdtB013itoSPOI2c5WQEgcnXlDetiPIa1WUktxkK+GEYGIjI3kEE6kkK2lyd++k+3R4a/SkZPbxa1lZVnyTOVOh+/yTW5twrKyud8FELWrKysqpI//Z"/>
          <p:cNvSpPr>
            <a:spLocks noChangeAspect="1" noChangeArrowheads="1"/>
          </p:cNvSpPr>
          <p:nvPr/>
        </p:nvSpPr>
        <p:spPr bwMode="auto">
          <a:xfrm>
            <a:off x="246931" y="-305771"/>
            <a:ext cx="483783" cy="645145"/>
          </a:xfrm>
          <a:prstGeom prst="rect">
            <a:avLst/>
          </a:prstGeom>
          <a:noFill/>
        </p:spPr>
        <p:txBody>
          <a:bodyPr vert="horz" wrap="square" lIns="162553" tIns="81276" rIns="162553" bIns="812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http://lifehopeandtruth.com/uploads/images/7-churches-of-revela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8183" y="762000"/>
            <a:ext cx="7535817" cy="50292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14609" y="2175277"/>
            <a:ext cx="1600405" cy="2857184"/>
          </a:xfrm>
          <a:prstGeom prst="rect">
            <a:avLst/>
          </a:prstGeom>
          <a:noFill/>
        </p:spPr>
        <p:txBody>
          <a:bodyPr wrap="square" lIns="162553" tIns="81276" rIns="162553" bIns="81276" rtlCol="0">
            <a:spAutoFit/>
          </a:bodyPr>
          <a:lstStyle/>
          <a:p>
            <a:r>
              <a:rPr lang="zh-TW" altLang="en-US" sz="2500" dirty="0">
                <a:latin typeface="HanWang WeiBeiMedium-Gb5" pitchFamily="2" charset="-120"/>
                <a:ea typeface="HanWang WeiBeiMedium-Gb5" pitchFamily="2" charset="-120"/>
              </a:rPr>
              <a:t>以弗所</a:t>
            </a:r>
            <a:endParaRPr lang="en-US" altLang="zh-TW" sz="2500" dirty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zh-TW" altLang="en-US" sz="2500" dirty="0">
                <a:latin typeface="HanWang WeiBeiMedium-Gb5" pitchFamily="2" charset="-120"/>
                <a:ea typeface="HanWang WeiBeiMedium-Gb5" pitchFamily="2" charset="-120"/>
              </a:rPr>
              <a:t>士每拿</a:t>
            </a:r>
            <a:endParaRPr lang="en-US" altLang="zh-TW" sz="2500" dirty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zh-TW" altLang="en-US" sz="2500" dirty="0">
                <a:latin typeface="HanWang WeiBeiMedium-Gb5" pitchFamily="2" charset="-120"/>
                <a:ea typeface="HanWang WeiBeiMedium-Gb5" pitchFamily="2" charset="-120"/>
              </a:rPr>
              <a:t>別迦摩</a:t>
            </a:r>
            <a:endParaRPr lang="en-US" altLang="zh-TW" sz="2500" dirty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zh-TW" altLang="en-US" sz="2500" dirty="0">
                <a:latin typeface="HanWang WeiBeiMedium-Gb5" pitchFamily="2" charset="-120"/>
                <a:ea typeface="HanWang WeiBeiMedium-Gb5" pitchFamily="2" charset="-120"/>
              </a:rPr>
              <a:t>推雅推喇</a:t>
            </a:r>
            <a:endParaRPr lang="en-US" altLang="zh-TW" sz="2500" dirty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zh-TW" altLang="en-US" sz="2500" dirty="0">
                <a:latin typeface="HanWang WeiBeiMedium-Gb5" pitchFamily="2" charset="-120"/>
                <a:ea typeface="HanWang WeiBeiMedium-Gb5" pitchFamily="2" charset="-120"/>
              </a:rPr>
              <a:t>撒狄</a:t>
            </a:r>
            <a:endParaRPr lang="en-US" altLang="zh-TW" sz="2500" dirty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zh-TW" altLang="en-US" sz="2500" dirty="0">
                <a:latin typeface="HanWang WeiBeiMedium-Gb5" pitchFamily="2" charset="-120"/>
                <a:ea typeface="HanWang WeiBeiMedium-Gb5" pitchFamily="2" charset="-120"/>
              </a:rPr>
              <a:t>非拉鐵非</a:t>
            </a:r>
            <a:endParaRPr lang="en-US" altLang="zh-TW" sz="2500" dirty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zh-TW" altLang="en-US" sz="2500" dirty="0">
                <a:latin typeface="HanWang WeiBeiMedium-Gb5" pitchFamily="2" charset="-120"/>
                <a:ea typeface="HanWang WeiBeiMedium-Gb5" pitchFamily="2" charset="-120"/>
              </a:rPr>
              <a:t>老底嘉</a:t>
            </a:r>
            <a:endParaRPr lang="en-US" sz="2500" dirty="0">
              <a:latin typeface="HanWang WeiBeiMedium-Gb5" pitchFamily="2" charset="-120"/>
              <a:ea typeface="HanWang WeiBeiMedium-Gb5" pitchFamily="2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Revelation 2:7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7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聖靈向眾教會所說的話，凡有耳的，就應當聽！得勝的，我必將上帝樂園中生命樹的果子賜給他吃。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」 </a:t>
            </a:r>
          </a:p>
          <a:p>
            <a:pPr marL="0" indent="0">
              <a:buNone/>
            </a:pPr>
            <a:r>
              <a:rPr lang="en-US" baseline="30000" dirty="0" smtClean="0"/>
              <a:t>7</a:t>
            </a:r>
            <a:r>
              <a:rPr lang="en-US" dirty="0" smtClean="0"/>
              <a:t> Whoever has ears, let them hear what the Spirit says to the churches. To the one who is victorious, I will give the right to eat from the tree of life, which is in the paradise of God.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Royal Edict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3</a:t>
            </a:fld>
            <a:endParaRPr lang="es-ES"/>
          </a:p>
        </p:txBody>
      </p:sp>
      <p:pic>
        <p:nvPicPr>
          <p:cNvPr id="40964" name="Picture 4" descr="http://pic1.cxtuku.com/00/04/19/b754a4104924.jpg"/>
          <p:cNvPicPr>
            <a:picLocks noChangeAspect="1" noChangeArrowheads="1"/>
          </p:cNvPicPr>
          <p:nvPr/>
        </p:nvPicPr>
        <p:blipFill>
          <a:blip r:embed="rId2" cstate="print"/>
          <a:srcRect b="4171"/>
          <a:stretch>
            <a:fillRect/>
          </a:stretch>
        </p:blipFill>
        <p:spPr bwMode="auto">
          <a:xfrm>
            <a:off x="343192" y="1383906"/>
            <a:ext cx="8457616" cy="524576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6067" y="380745"/>
            <a:ext cx="8231866" cy="574475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「你要寫信給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XXX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教會的使者，說：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『(</a:t>
            </a:r>
            <a:r>
              <a:rPr lang="zh-CN" altLang="en-US" dirty="0" smtClean="0">
                <a:latin typeface="HanWang WeiBeiMedium-Gb5" pitchFamily="2" charset="-120"/>
                <a:ea typeface="HanWang WeiBeiMedium-Gb5" pitchFamily="2" charset="-120"/>
              </a:rPr>
              <a:t>耶穌的自我形容</a:t>
            </a:r>
            <a:r>
              <a:rPr lang="en-US" altLang="zh-CN" dirty="0" smtClean="0">
                <a:latin typeface="HanWang WeiBeiMedium-Gb5" pitchFamily="2" charset="-120"/>
                <a:ea typeface="HanWang WeiBeiMedium-Gb5" pitchFamily="2" charset="-120"/>
              </a:rPr>
              <a:t>)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，說： 我知道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1</a:t>
            </a:r>
            <a:r>
              <a:rPr lang="en-US" dirty="0" smtClean="0"/>
              <a:t> “To the angel of the church in XXX write: (Jesus’ self-description) , I know…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E840D-314E-4C39-B781-13A60CEAE675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CN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一位明察秋毫的主</a:t>
            </a:r>
            <a:r>
              <a:rPr lang="zh-CN" altLang="en-US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(1-2a)</a:t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en-US" altLang="zh-CN" sz="3600" dirty="0"/>
              <a:t>A Lord Who Has a Sharp Discernment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Revelation 2:1–2a</a:t>
            </a:r>
          </a:p>
          <a:p>
            <a:pPr marL="0" indent="0">
              <a:buNone/>
            </a:pPr>
            <a:r>
              <a:rPr lang="en-US" altLang="zh-TW" baseline="30000" dirty="0" smtClean="0"/>
              <a:t>1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「你要寫信給以弗所教會的使者，說：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那右手拿著七星、在七個金燈臺中間行走的，說：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我知道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1</a:t>
            </a:r>
            <a:r>
              <a:rPr lang="en-US" dirty="0" smtClean="0"/>
              <a:t> “To the angel of the church in Ephesus write: These are the words of him who holds the seven stars in his right hand and walks among the seven golden </a:t>
            </a:r>
            <a:r>
              <a:rPr lang="en-US" dirty="0" err="1" smtClean="0"/>
              <a:t>lampstands</a:t>
            </a:r>
            <a:r>
              <a:rPr lang="en-US" dirty="0" smtClean="0"/>
              <a:t>. </a:t>
            </a:r>
            <a:r>
              <a:rPr lang="en-US" baseline="30000" dirty="0" smtClean="0"/>
              <a:t>2</a:t>
            </a:r>
            <a:r>
              <a:rPr lang="en-US" dirty="0" smtClean="0"/>
              <a:t> I know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2.</a:t>
            </a:r>
            <a:r>
              <a:rPr lang="zh-CN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 不值得存在的教會 </a:t>
            </a:r>
            <a:r>
              <a:rPr lang="en-US" altLang="zh-CN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(2-6)</a:t>
            </a:r>
            <a:br>
              <a:rPr lang="en-US" altLang="zh-CN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altLang="zh-CN" sz="4300" dirty="0">
                <a:latin typeface="+mn-ea"/>
                <a:ea typeface="+mn-ea"/>
              </a:rPr>
              <a:t>A Church That Shouldn’t Continue</a:t>
            </a:r>
            <a:endParaRPr lang="en-US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Revelation 2:5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5</a:t>
            </a:r>
            <a:r>
              <a:rPr lang="zh-TW" altLang="en-US" dirty="0" smtClean="0"/>
              <a:t>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你若不悔改，我就臨到你那裏，把你的燈臺從原處挪去。 </a:t>
            </a:r>
          </a:p>
          <a:p>
            <a:pPr marL="0" indent="0">
              <a:buNone/>
            </a:pPr>
            <a:r>
              <a:rPr lang="en-US" baseline="30000" dirty="0" smtClean="0"/>
              <a:t>5</a:t>
            </a:r>
            <a:r>
              <a:rPr lang="en-US" dirty="0" smtClean="0"/>
              <a:t> … If you do not repent, I will come to you and remove your </a:t>
            </a:r>
            <a:r>
              <a:rPr lang="en-US" dirty="0" err="1" smtClean="0"/>
              <a:t>lampstand</a:t>
            </a:r>
            <a:r>
              <a:rPr lang="en-US" dirty="0" smtClean="0"/>
              <a:t> from its place.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41986" name="Picture 2" descr="http://www.campbellandassociateslaw.com/wordpress/wp-content/uploads/2014/06/best-job-search-advice-youre-fi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400848" cy="5943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483" y="380745"/>
            <a:ext cx="8230449" cy="5744750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Revelation 2:2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2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我知道你的行為、勞碌、忍耐，</a:t>
            </a:r>
            <a:r>
              <a:rPr lang="zh-TW" altLang="en-US" dirty="0" smtClean="0">
                <a:solidFill>
                  <a:schemeClr val="bg1"/>
                </a:solidFill>
                <a:latin typeface="HanWang WeiBeiMedium-Gb5" pitchFamily="2" charset="-120"/>
                <a:ea typeface="HanWang WeiBeiMedium-Gb5" pitchFamily="2" charset="-120"/>
              </a:rPr>
              <a:t>也知道你不能容忍惡人。你也曾試驗那自稱為使徒卻不是使徒的，看出他們是假的來。 </a:t>
            </a:r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I know your deeds, your hard work and your perseverance. </a:t>
            </a:r>
            <a:r>
              <a:rPr lang="en-US" dirty="0" smtClean="0">
                <a:solidFill>
                  <a:schemeClr val="bg1"/>
                </a:solidFill>
              </a:rPr>
              <a:t>I know that you cannot tolerate wicked people, that you have tested those who claim to be apostles but are not, and have found them false.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483" y="380745"/>
            <a:ext cx="8230449" cy="5744750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Revelation 2:2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/>
              <a:t>2</a:t>
            </a:r>
            <a:r>
              <a:rPr lang="zh-TW" altLang="en-US" dirty="0" smtClean="0"/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我知道你的行為、勞碌、忍耐，也知道你不能容忍惡人。</a:t>
            </a:r>
            <a:r>
              <a:rPr lang="zh-TW" altLang="en-US" dirty="0" smtClean="0">
                <a:solidFill>
                  <a:schemeClr val="bg1"/>
                </a:solidFill>
                <a:latin typeface="HanWang WeiBeiMedium-Gb5" pitchFamily="2" charset="-120"/>
                <a:ea typeface="HanWang WeiBeiMedium-Gb5" pitchFamily="2" charset="-120"/>
              </a:rPr>
              <a:t>你也曾試驗那自稱為使徒卻不是使徒的，看出他們是假的來。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</a:p>
          <a:p>
            <a:pPr marL="0" indent="0">
              <a:buNone/>
            </a:pPr>
            <a:r>
              <a:rPr lang="en-US" baseline="30000" dirty="0" smtClean="0"/>
              <a:t>2</a:t>
            </a:r>
            <a:r>
              <a:rPr lang="en-US" dirty="0" smtClean="0"/>
              <a:t> I know your deeds, your hard work and your perseverance. I know that you cannot tolerate wicked people</a:t>
            </a:r>
            <a:r>
              <a:rPr lang="en-US" dirty="0" smtClean="0">
                <a:solidFill>
                  <a:schemeClr val="bg1"/>
                </a:solidFill>
              </a:rPr>
              <a:t>, that you have tested those who claim to be apostles but are not, and have found them false.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1104</Words>
  <Application>Microsoft Office PowerPoint</Application>
  <PresentationFormat>On-screen Show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這教會值得存在嗎？ Does This Church Deserve to Stay?</vt:lpstr>
      <vt:lpstr>Slide 2</vt:lpstr>
      <vt:lpstr>Royal Edict</vt:lpstr>
      <vt:lpstr>Slide 4</vt:lpstr>
      <vt:lpstr>1. 一位明察秋毫的主 (1-2a) A Lord Who Has a Sharp Discernment</vt:lpstr>
      <vt:lpstr>2. 不值得存在的教會 (2-6) A Church That Shouldn’t Continue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3. 讓教會繼續下去的方法 (5) Ways that Let the Church Continue</vt:lpstr>
      <vt:lpstr>3. 讓教會繼續下去的方法 (5) Ways that Let the Church Continue</vt:lpstr>
      <vt:lpstr>3. 讓教會繼續下去的方法 (5) Ways that Let the Church Continue</vt:lpstr>
      <vt:lpstr>4. 遵命的邀請 (7) Invitation to Obey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教會值得存在嗎？ Does This Church Deserve to Stay?</dc:title>
  <dc:creator>Mike Chu</dc:creator>
  <cp:lastModifiedBy>Mike Chu</cp:lastModifiedBy>
  <cp:revision>3</cp:revision>
  <dcterms:created xsi:type="dcterms:W3CDTF">2015-12-29T22:34:35Z</dcterms:created>
  <dcterms:modified xsi:type="dcterms:W3CDTF">2015-12-30T01:07:44Z</dcterms:modified>
</cp:coreProperties>
</file>